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4" r:id="rId3"/>
  </p:sldMasterIdLst>
  <p:notesMasterIdLst>
    <p:notesMasterId r:id="rId36"/>
  </p:notesMasterIdLst>
  <p:sldIdLst>
    <p:sldId id="8506" r:id="rId4"/>
    <p:sldId id="8525" r:id="rId5"/>
    <p:sldId id="8549" r:id="rId6"/>
    <p:sldId id="8507" r:id="rId7"/>
    <p:sldId id="8515" r:id="rId8"/>
    <p:sldId id="8548" r:id="rId9"/>
    <p:sldId id="8524" r:id="rId10"/>
    <p:sldId id="8516" r:id="rId11"/>
    <p:sldId id="8511" r:id="rId12"/>
    <p:sldId id="8530" r:id="rId13"/>
    <p:sldId id="554" r:id="rId14"/>
    <p:sldId id="8531" r:id="rId15"/>
    <p:sldId id="8543" r:id="rId16"/>
    <p:sldId id="8532" r:id="rId17"/>
    <p:sldId id="8544" r:id="rId18"/>
    <p:sldId id="8533" r:id="rId19"/>
    <p:sldId id="923" r:id="rId20"/>
    <p:sldId id="8534" r:id="rId21"/>
    <p:sldId id="8535" r:id="rId22"/>
    <p:sldId id="8536" r:id="rId23"/>
    <p:sldId id="8517" r:id="rId24"/>
    <p:sldId id="338" r:id="rId25"/>
    <p:sldId id="8537" r:id="rId26"/>
    <p:sldId id="8538" r:id="rId27"/>
    <p:sldId id="8539" r:id="rId28"/>
    <p:sldId id="894" r:id="rId29"/>
    <p:sldId id="8523" r:id="rId30"/>
    <p:sldId id="8528" r:id="rId31"/>
    <p:sldId id="8546" r:id="rId32"/>
    <p:sldId id="8529" r:id="rId33"/>
    <p:sldId id="8547" r:id="rId34"/>
    <p:sldId id="8550" r:id="rId35"/>
  </p:sldIdLst>
  <p:sldSz cx="12192000" cy="6858000"/>
  <p:notesSz cx="6858000" cy="9144000"/>
  <p:defaultText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03"/>
    <p:restoredTop sz="96327"/>
  </p:normalViewPr>
  <p:slideViewPr>
    <p:cSldViewPr snapToGrid="0" snapToObjects="1">
      <p:cViewPr varScale="1">
        <p:scale>
          <a:sx n="80" d="100"/>
          <a:sy n="80" d="100"/>
        </p:scale>
        <p:origin x="192" y="169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 /><Relationship Id="rId13" Type="http://schemas.openxmlformats.org/officeDocument/2006/relationships/slide" Target="slides/slide10.xml" /><Relationship Id="rId18" Type="http://schemas.openxmlformats.org/officeDocument/2006/relationships/slide" Target="slides/slide15.xml" /><Relationship Id="rId26" Type="http://schemas.openxmlformats.org/officeDocument/2006/relationships/slide" Target="slides/slide23.xml" /><Relationship Id="rId39" Type="http://schemas.openxmlformats.org/officeDocument/2006/relationships/theme" Target="theme/theme1.xml" /><Relationship Id="rId3" Type="http://schemas.openxmlformats.org/officeDocument/2006/relationships/slideMaster" Target="slideMasters/slideMaster3.xml" /><Relationship Id="rId21" Type="http://schemas.openxmlformats.org/officeDocument/2006/relationships/slide" Target="slides/slide18.xml" /><Relationship Id="rId34" Type="http://schemas.openxmlformats.org/officeDocument/2006/relationships/slide" Target="slides/slide31.xml" /><Relationship Id="rId7" Type="http://schemas.openxmlformats.org/officeDocument/2006/relationships/slide" Target="slides/slide4.xml" /><Relationship Id="rId12" Type="http://schemas.openxmlformats.org/officeDocument/2006/relationships/slide" Target="slides/slide9.xml" /><Relationship Id="rId17" Type="http://schemas.openxmlformats.org/officeDocument/2006/relationships/slide" Target="slides/slide14.xml" /><Relationship Id="rId25" Type="http://schemas.openxmlformats.org/officeDocument/2006/relationships/slide" Target="slides/slide22.xml" /><Relationship Id="rId33" Type="http://schemas.openxmlformats.org/officeDocument/2006/relationships/slide" Target="slides/slide30.xml" /><Relationship Id="rId38" Type="http://schemas.openxmlformats.org/officeDocument/2006/relationships/viewProps" Target="viewProps.xml" /><Relationship Id="rId2" Type="http://schemas.openxmlformats.org/officeDocument/2006/relationships/slideMaster" Target="slideMasters/slideMaster2.xml" /><Relationship Id="rId16" Type="http://schemas.openxmlformats.org/officeDocument/2006/relationships/slide" Target="slides/slide13.xml" /><Relationship Id="rId20" Type="http://schemas.openxmlformats.org/officeDocument/2006/relationships/slide" Target="slides/slide17.xml" /><Relationship Id="rId29" Type="http://schemas.openxmlformats.org/officeDocument/2006/relationships/slide" Target="slides/slide26.xml" /><Relationship Id="rId1" Type="http://schemas.openxmlformats.org/officeDocument/2006/relationships/slideMaster" Target="slideMasters/slideMaster1.xml" /><Relationship Id="rId6" Type="http://schemas.openxmlformats.org/officeDocument/2006/relationships/slide" Target="slides/slide3.xml" /><Relationship Id="rId11" Type="http://schemas.openxmlformats.org/officeDocument/2006/relationships/slide" Target="slides/slide8.xml" /><Relationship Id="rId24" Type="http://schemas.openxmlformats.org/officeDocument/2006/relationships/slide" Target="slides/slide21.xml" /><Relationship Id="rId32" Type="http://schemas.openxmlformats.org/officeDocument/2006/relationships/slide" Target="slides/slide29.xml" /><Relationship Id="rId37" Type="http://schemas.openxmlformats.org/officeDocument/2006/relationships/presProps" Target="presProps.xml" /><Relationship Id="rId40" Type="http://schemas.openxmlformats.org/officeDocument/2006/relationships/tableStyles" Target="tableStyles.xml" /><Relationship Id="rId5" Type="http://schemas.openxmlformats.org/officeDocument/2006/relationships/slide" Target="slides/slide2.xml" /><Relationship Id="rId15" Type="http://schemas.openxmlformats.org/officeDocument/2006/relationships/slide" Target="slides/slide12.xml" /><Relationship Id="rId23" Type="http://schemas.openxmlformats.org/officeDocument/2006/relationships/slide" Target="slides/slide20.xml" /><Relationship Id="rId28" Type="http://schemas.openxmlformats.org/officeDocument/2006/relationships/slide" Target="slides/slide25.xml" /><Relationship Id="rId36" Type="http://schemas.openxmlformats.org/officeDocument/2006/relationships/notesMaster" Target="notesMasters/notesMaster1.xml" /><Relationship Id="rId10" Type="http://schemas.openxmlformats.org/officeDocument/2006/relationships/slide" Target="slides/slide7.xml" /><Relationship Id="rId19" Type="http://schemas.openxmlformats.org/officeDocument/2006/relationships/slide" Target="slides/slide16.xml" /><Relationship Id="rId31" Type="http://schemas.openxmlformats.org/officeDocument/2006/relationships/slide" Target="slides/slide28.xml" /><Relationship Id="rId4" Type="http://schemas.openxmlformats.org/officeDocument/2006/relationships/slide" Target="slides/slide1.xml" /><Relationship Id="rId9" Type="http://schemas.openxmlformats.org/officeDocument/2006/relationships/slide" Target="slides/slide6.xml" /><Relationship Id="rId14" Type="http://schemas.openxmlformats.org/officeDocument/2006/relationships/slide" Target="slides/slide11.xml" /><Relationship Id="rId22" Type="http://schemas.openxmlformats.org/officeDocument/2006/relationships/slide" Target="slides/slide19.xml" /><Relationship Id="rId27" Type="http://schemas.openxmlformats.org/officeDocument/2006/relationships/slide" Target="slides/slide24.xml" /><Relationship Id="rId30" Type="http://schemas.openxmlformats.org/officeDocument/2006/relationships/slide" Target="slides/slide27.xml" /><Relationship Id="rId35" Type="http://schemas.openxmlformats.org/officeDocument/2006/relationships/slide" Target="slides/slide32.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E0DBC2-E856-2C49-8CD6-30226D1612F8}"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2E3D6A5-469A-344D-920B-F8FA9362408D}">
      <dgm:prSet phldrT="[Text]" custT="1"/>
      <dgm:spPr/>
      <dgm:t>
        <a:bodyPr/>
        <a:lstStyle/>
        <a:p>
          <a:r>
            <a:rPr lang="en-GB" sz="2400" dirty="0"/>
            <a:t>volatility</a:t>
          </a:r>
        </a:p>
      </dgm:t>
    </dgm:pt>
    <dgm:pt modelId="{668692AE-11A0-8F4B-9282-7EB60CAE1DC4}" type="parTrans" cxnId="{0A817C1F-AE70-FA4A-BACF-F88DD65C5235}">
      <dgm:prSet/>
      <dgm:spPr/>
      <dgm:t>
        <a:bodyPr/>
        <a:lstStyle/>
        <a:p>
          <a:endParaRPr lang="en-GB" sz="2400"/>
        </a:p>
      </dgm:t>
    </dgm:pt>
    <dgm:pt modelId="{6D715E01-E095-CA43-9F36-9D08BBABB4CD}" type="sibTrans" cxnId="{0A817C1F-AE70-FA4A-BACF-F88DD65C5235}">
      <dgm:prSet/>
      <dgm:spPr/>
      <dgm:t>
        <a:bodyPr/>
        <a:lstStyle/>
        <a:p>
          <a:endParaRPr lang="en-GB" sz="2400"/>
        </a:p>
      </dgm:t>
    </dgm:pt>
    <dgm:pt modelId="{E4F109DC-F23C-9140-B83E-3EDCEEF065F2}">
      <dgm:prSet phldrT="[Text]" custT="1"/>
      <dgm:spPr/>
      <dgm:t>
        <a:bodyPr/>
        <a:lstStyle/>
        <a:p>
          <a:r>
            <a:rPr lang="en-GB" sz="2400" dirty="0"/>
            <a:t>uncertainty</a:t>
          </a:r>
        </a:p>
      </dgm:t>
    </dgm:pt>
    <dgm:pt modelId="{4A65FFDA-0B03-2545-945B-9664CF704CEB}" type="parTrans" cxnId="{8C53B888-DC33-4D47-978D-9FD50CA360D1}">
      <dgm:prSet/>
      <dgm:spPr/>
      <dgm:t>
        <a:bodyPr/>
        <a:lstStyle/>
        <a:p>
          <a:endParaRPr lang="en-GB" sz="2400"/>
        </a:p>
      </dgm:t>
    </dgm:pt>
    <dgm:pt modelId="{8C45EEE4-0CA3-5442-9900-6F3F55233055}" type="sibTrans" cxnId="{8C53B888-DC33-4D47-978D-9FD50CA360D1}">
      <dgm:prSet/>
      <dgm:spPr/>
      <dgm:t>
        <a:bodyPr/>
        <a:lstStyle/>
        <a:p>
          <a:endParaRPr lang="en-GB" sz="2400"/>
        </a:p>
      </dgm:t>
    </dgm:pt>
    <dgm:pt modelId="{161220E5-0F04-5B45-8D7A-4A5A03F44A23}">
      <dgm:prSet phldrT="[Text]" custT="1"/>
      <dgm:spPr/>
      <dgm:t>
        <a:bodyPr/>
        <a:lstStyle/>
        <a:p>
          <a:r>
            <a:rPr lang="en-GB" sz="2400" dirty="0"/>
            <a:t>complexity</a:t>
          </a:r>
        </a:p>
      </dgm:t>
    </dgm:pt>
    <dgm:pt modelId="{92A0C2F9-CD96-3845-AEF8-31EA81B0A4F3}" type="parTrans" cxnId="{5574A8AF-8E29-3F41-A5B3-4A02A2A2D4B4}">
      <dgm:prSet/>
      <dgm:spPr/>
      <dgm:t>
        <a:bodyPr/>
        <a:lstStyle/>
        <a:p>
          <a:endParaRPr lang="en-GB" sz="2400"/>
        </a:p>
      </dgm:t>
    </dgm:pt>
    <dgm:pt modelId="{C2C5813A-7347-C340-9629-E9D6325E38A6}" type="sibTrans" cxnId="{5574A8AF-8E29-3F41-A5B3-4A02A2A2D4B4}">
      <dgm:prSet/>
      <dgm:spPr/>
      <dgm:t>
        <a:bodyPr/>
        <a:lstStyle/>
        <a:p>
          <a:endParaRPr lang="en-GB" sz="2400"/>
        </a:p>
      </dgm:t>
    </dgm:pt>
    <dgm:pt modelId="{E5B7CEFE-CC82-2C4A-97CE-334147289D6A}">
      <dgm:prSet phldrT="[Text]" custT="1"/>
      <dgm:spPr/>
      <dgm:t>
        <a:bodyPr/>
        <a:lstStyle/>
        <a:p>
          <a:r>
            <a:rPr lang="en-GB" sz="2400" dirty="0"/>
            <a:t>ambiguity</a:t>
          </a:r>
        </a:p>
      </dgm:t>
    </dgm:pt>
    <dgm:pt modelId="{B9424E35-EF98-2B49-AB2E-41924720B227}" type="parTrans" cxnId="{5343BE89-34BB-5C44-89FB-AADB56BA87E3}">
      <dgm:prSet/>
      <dgm:spPr/>
      <dgm:t>
        <a:bodyPr/>
        <a:lstStyle/>
        <a:p>
          <a:endParaRPr lang="en-GB" sz="2400"/>
        </a:p>
      </dgm:t>
    </dgm:pt>
    <dgm:pt modelId="{3BAF449B-B4A9-6546-97CE-3BCFCDCCA458}" type="sibTrans" cxnId="{5343BE89-34BB-5C44-89FB-AADB56BA87E3}">
      <dgm:prSet/>
      <dgm:spPr/>
      <dgm:t>
        <a:bodyPr/>
        <a:lstStyle/>
        <a:p>
          <a:endParaRPr lang="en-GB" sz="2400"/>
        </a:p>
      </dgm:t>
    </dgm:pt>
    <dgm:pt modelId="{4DB4DD88-C47E-AF4D-A924-AF0319E6455D}" type="pres">
      <dgm:prSet presAssocID="{87E0DBC2-E856-2C49-8CD6-30226D1612F8}" presName="cycle" presStyleCnt="0">
        <dgm:presLayoutVars>
          <dgm:dir/>
          <dgm:resizeHandles val="exact"/>
        </dgm:presLayoutVars>
      </dgm:prSet>
      <dgm:spPr/>
    </dgm:pt>
    <dgm:pt modelId="{A93CD4A5-514C-5543-8BBB-8B3FB066947D}" type="pres">
      <dgm:prSet presAssocID="{B2E3D6A5-469A-344D-920B-F8FA9362408D}" presName="node" presStyleLbl="node1" presStyleIdx="0" presStyleCnt="4" custScaleX="79217" custScaleY="54964" custRadScaleRad="83789">
        <dgm:presLayoutVars>
          <dgm:bulletEnabled val="1"/>
        </dgm:presLayoutVars>
      </dgm:prSet>
      <dgm:spPr/>
    </dgm:pt>
    <dgm:pt modelId="{648BDB71-B980-2C41-9B8F-1D6FCF00FF33}" type="pres">
      <dgm:prSet presAssocID="{B2E3D6A5-469A-344D-920B-F8FA9362408D}" presName="spNode" presStyleCnt="0"/>
      <dgm:spPr/>
    </dgm:pt>
    <dgm:pt modelId="{FFB4A7EC-CDB9-D949-B098-866453893D63}" type="pres">
      <dgm:prSet presAssocID="{6D715E01-E095-CA43-9F36-9D08BBABB4CD}" presName="sibTrans" presStyleLbl="sibTrans1D1" presStyleIdx="0" presStyleCnt="4"/>
      <dgm:spPr/>
    </dgm:pt>
    <dgm:pt modelId="{426BF611-E6A5-C141-998B-6AA1B362B8D5}" type="pres">
      <dgm:prSet presAssocID="{E4F109DC-F23C-9140-B83E-3EDCEEF065F2}" presName="node" presStyleLbl="node1" presStyleIdx="1" presStyleCnt="4" custScaleX="104209" custScaleY="50681">
        <dgm:presLayoutVars>
          <dgm:bulletEnabled val="1"/>
        </dgm:presLayoutVars>
      </dgm:prSet>
      <dgm:spPr/>
    </dgm:pt>
    <dgm:pt modelId="{41B07B3E-78DA-7744-BEFA-20710D4E11BF}" type="pres">
      <dgm:prSet presAssocID="{E4F109DC-F23C-9140-B83E-3EDCEEF065F2}" presName="spNode" presStyleCnt="0"/>
      <dgm:spPr/>
    </dgm:pt>
    <dgm:pt modelId="{7090F3C3-0B23-5040-998C-788867536D24}" type="pres">
      <dgm:prSet presAssocID="{8C45EEE4-0CA3-5442-9900-6F3F55233055}" presName="sibTrans" presStyleLbl="sibTrans1D1" presStyleIdx="1" presStyleCnt="4"/>
      <dgm:spPr/>
    </dgm:pt>
    <dgm:pt modelId="{2A8E0D92-537E-D943-B3D7-84D195BE0B79}" type="pres">
      <dgm:prSet presAssocID="{161220E5-0F04-5B45-8D7A-4A5A03F44A23}" presName="node" presStyleLbl="node1" presStyleIdx="2" presStyleCnt="4" custScaleX="87526" custScaleY="54247" custRadScaleRad="69692">
        <dgm:presLayoutVars>
          <dgm:bulletEnabled val="1"/>
        </dgm:presLayoutVars>
      </dgm:prSet>
      <dgm:spPr/>
    </dgm:pt>
    <dgm:pt modelId="{55B6D9B9-6304-D648-B71A-87EF56A39547}" type="pres">
      <dgm:prSet presAssocID="{161220E5-0F04-5B45-8D7A-4A5A03F44A23}" presName="spNode" presStyleCnt="0"/>
      <dgm:spPr/>
    </dgm:pt>
    <dgm:pt modelId="{A62962C6-D953-1546-B401-C288805018E4}" type="pres">
      <dgm:prSet presAssocID="{C2C5813A-7347-C340-9629-E9D6325E38A6}" presName="sibTrans" presStyleLbl="sibTrans1D1" presStyleIdx="2" presStyleCnt="4"/>
      <dgm:spPr/>
    </dgm:pt>
    <dgm:pt modelId="{01CA2B8D-EB5D-2247-8C8D-F96EBFF61A6E}" type="pres">
      <dgm:prSet presAssocID="{E5B7CEFE-CC82-2C4A-97CE-334147289D6A}" presName="node" presStyleLbl="node1" presStyleIdx="3" presStyleCnt="4" custScaleX="81804" custScaleY="49308">
        <dgm:presLayoutVars>
          <dgm:bulletEnabled val="1"/>
        </dgm:presLayoutVars>
      </dgm:prSet>
      <dgm:spPr/>
    </dgm:pt>
    <dgm:pt modelId="{D1BF7D39-1CEC-2548-8DB4-55D44ECB95F4}" type="pres">
      <dgm:prSet presAssocID="{E5B7CEFE-CC82-2C4A-97CE-334147289D6A}" presName="spNode" presStyleCnt="0"/>
      <dgm:spPr/>
    </dgm:pt>
    <dgm:pt modelId="{4FB0E9A4-05AA-074A-9077-20605473B25A}" type="pres">
      <dgm:prSet presAssocID="{3BAF449B-B4A9-6546-97CE-3BCFCDCCA458}" presName="sibTrans" presStyleLbl="sibTrans1D1" presStyleIdx="3" presStyleCnt="4"/>
      <dgm:spPr/>
    </dgm:pt>
  </dgm:ptLst>
  <dgm:cxnLst>
    <dgm:cxn modelId="{CCCC3300-1125-BE4A-A633-6DC732D72C90}" type="presOf" srcId="{6D715E01-E095-CA43-9F36-9D08BBABB4CD}" destId="{FFB4A7EC-CDB9-D949-B098-866453893D63}" srcOrd="0" destOrd="0" presId="urn:microsoft.com/office/officeart/2005/8/layout/cycle6"/>
    <dgm:cxn modelId="{0A817C1F-AE70-FA4A-BACF-F88DD65C5235}" srcId="{87E0DBC2-E856-2C49-8CD6-30226D1612F8}" destId="{B2E3D6A5-469A-344D-920B-F8FA9362408D}" srcOrd="0" destOrd="0" parTransId="{668692AE-11A0-8F4B-9282-7EB60CAE1DC4}" sibTransId="{6D715E01-E095-CA43-9F36-9D08BBABB4CD}"/>
    <dgm:cxn modelId="{34712028-C67B-7E40-AE49-C8A1CECCA91D}" type="presOf" srcId="{B2E3D6A5-469A-344D-920B-F8FA9362408D}" destId="{A93CD4A5-514C-5543-8BBB-8B3FB066947D}" srcOrd="0" destOrd="0" presId="urn:microsoft.com/office/officeart/2005/8/layout/cycle6"/>
    <dgm:cxn modelId="{208E5E3B-6863-9342-A1CE-7643BDAB4EE8}" type="presOf" srcId="{87E0DBC2-E856-2C49-8CD6-30226D1612F8}" destId="{4DB4DD88-C47E-AF4D-A924-AF0319E6455D}" srcOrd="0" destOrd="0" presId="urn:microsoft.com/office/officeart/2005/8/layout/cycle6"/>
    <dgm:cxn modelId="{C655244F-F3FB-E04E-A720-0EE79FD76A30}" type="presOf" srcId="{E4F109DC-F23C-9140-B83E-3EDCEEF065F2}" destId="{426BF611-E6A5-C141-998B-6AA1B362B8D5}" srcOrd="0" destOrd="0" presId="urn:microsoft.com/office/officeart/2005/8/layout/cycle6"/>
    <dgm:cxn modelId="{F5C5637D-9207-CF49-B369-D4983598AE52}" type="presOf" srcId="{161220E5-0F04-5B45-8D7A-4A5A03F44A23}" destId="{2A8E0D92-537E-D943-B3D7-84D195BE0B79}" srcOrd="0" destOrd="0" presId="urn:microsoft.com/office/officeart/2005/8/layout/cycle6"/>
    <dgm:cxn modelId="{C2CD857F-06C7-794E-BF78-2E8590681964}" type="presOf" srcId="{3BAF449B-B4A9-6546-97CE-3BCFCDCCA458}" destId="{4FB0E9A4-05AA-074A-9077-20605473B25A}" srcOrd="0" destOrd="0" presId="urn:microsoft.com/office/officeart/2005/8/layout/cycle6"/>
    <dgm:cxn modelId="{8C53B888-DC33-4D47-978D-9FD50CA360D1}" srcId="{87E0DBC2-E856-2C49-8CD6-30226D1612F8}" destId="{E4F109DC-F23C-9140-B83E-3EDCEEF065F2}" srcOrd="1" destOrd="0" parTransId="{4A65FFDA-0B03-2545-945B-9664CF704CEB}" sibTransId="{8C45EEE4-0CA3-5442-9900-6F3F55233055}"/>
    <dgm:cxn modelId="{5343BE89-34BB-5C44-89FB-AADB56BA87E3}" srcId="{87E0DBC2-E856-2C49-8CD6-30226D1612F8}" destId="{E5B7CEFE-CC82-2C4A-97CE-334147289D6A}" srcOrd="3" destOrd="0" parTransId="{B9424E35-EF98-2B49-AB2E-41924720B227}" sibTransId="{3BAF449B-B4A9-6546-97CE-3BCFCDCCA458}"/>
    <dgm:cxn modelId="{5574A8AF-8E29-3F41-A5B3-4A02A2A2D4B4}" srcId="{87E0DBC2-E856-2C49-8CD6-30226D1612F8}" destId="{161220E5-0F04-5B45-8D7A-4A5A03F44A23}" srcOrd="2" destOrd="0" parTransId="{92A0C2F9-CD96-3845-AEF8-31EA81B0A4F3}" sibTransId="{C2C5813A-7347-C340-9629-E9D6325E38A6}"/>
    <dgm:cxn modelId="{B1E0DDDA-E139-D14D-B654-FDB3DA4987AE}" type="presOf" srcId="{E5B7CEFE-CC82-2C4A-97CE-334147289D6A}" destId="{01CA2B8D-EB5D-2247-8C8D-F96EBFF61A6E}" srcOrd="0" destOrd="0" presId="urn:microsoft.com/office/officeart/2005/8/layout/cycle6"/>
    <dgm:cxn modelId="{B67C4EE3-C4AB-F441-A6D9-8F90DA74A4D7}" type="presOf" srcId="{8C45EEE4-0CA3-5442-9900-6F3F55233055}" destId="{7090F3C3-0B23-5040-998C-788867536D24}" srcOrd="0" destOrd="0" presId="urn:microsoft.com/office/officeart/2005/8/layout/cycle6"/>
    <dgm:cxn modelId="{FFC44BEA-AF07-434B-9FB9-12E1235286CD}" type="presOf" srcId="{C2C5813A-7347-C340-9629-E9D6325E38A6}" destId="{A62962C6-D953-1546-B401-C288805018E4}" srcOrd="0" destOrd="0" presId="urn:microsoft.com/office/officeart/2005/8/layout/cycle6"/>
    <dgm:cxn modelId="{2B45A99B-FF89-A240-8592-B4704D46F6E2}" type="presParOf" srcId="{4DB4DD88-C47E-AF4D-A924-AF0319E6455D}" destId="{A93CD4A5-514C-5543-8BBB-8B3FB066947D}" srcOrd="0" destOrd="0" presId="urn:microsoft.com/office/officeart/2005/8/layout/cycle6"/>
    <dgm:cxn modelId="{4D0D6AE6-7D35-C343-ABBD-A1AFCD7BD310}" type="presParOf" srcId="{4DB4DD88-C47E-AF4D-A924-AF0319E6455D}" destId="{648BDB71-B980-2C41-9B8F-1D6FCF00FF33}" srcOrd="1" destOrd="0" presId="urn:microsoft.com/office/officeart/2005/8/layout/cycle6"/>
    <dgm:cxn modelId="{99244DCC-BD06-7E4D-A656-2B87FB7F8645}" type="presParOf" srcId="{4DB4DD88-C47E-AF4D-A924-AF0319E6455D}" destId="{FFB4A7EC-CDB9-D949-B098-866453893D63}" srcOrd="2" destOrd="0" presId="urn:microsoft.com/office/officeart/2005/8/layout/cycle6"/>
    <dgm:cxn modelId="{D9B82F19-F51B-C447-8A31-7F5F4FD6C950}" type="presParOf" srcId="{4DB4DD88-C47E-AF4D-A924-AF0319E6455D}" destId="{426BF611-E6A5-C141-998B-6AA1B362B8D5}" srcOrd="3" destOrd="0" presId="urn:microsoft.com/office/officeart/2005/8/layout/cycle6"/>
    <dgm:cxn modelId="{8D2E3A7E-56DD-CD4C-9C2F-FCF36BD774C9}" type="presParOf" srcId="{4DB4DD88-C47E-AF4D-A924-AF0319E6455D}" destId="{41B07B3E-78DA-7744-BEFA-20710D4E11BF}" srcOrd="4" destOrd="0" presId="urn:microsoft.com/office/officeart/2005/8/layout/cycle6"/>
    <dgm:cxn modelId="{51E777F7-CEBD-3C45-9B45-AFEF87F8CBC4}" type="presParOf" srcId="{4DB4DD88-C47E-AF4D-A924-AF0319E6455D}" destId="{7090F3C3-0B23-5040-998C-788867536D24}" srcOrd="5" destOrd="0" presId="urn:microsoft.com/office/officeart/2005/8/layout/cycle6"/>
    <dgm:cxn modelId="{37CE5DDA-1B63-7347-8538-5E5EB00C78FC}" type="presParOf" srcId="{4DB4DD88-C47E-AF4D-A924-AF0319E6455D}" destId="{2A8E0D92-537E-D943-B3D7-84D195BE0B79}" srcOrd="6" destOrd="0" presId="urn:microsoft.com/office/officeart/2005/8/layout/cycle6"/>
    <dgm:cxn modelId="{85D59F9C-3681-2A42-B0A1-FC6DF26F01B7}" type="presParOf" srcId="{4DB4DD88-C47E-AF4D-A924-AF0319E6455D}" destId="{55B6D9B9-6304-D648-B71A-87EF56A39547}" srcOrd="7" destOrd="0" presId="urn:microsoft.com/office/officeart/2005/8/layout/cycle6"/>
    <dgm:cxn modelId="{DD54561C-6189-D540-95E4-171EFBC80109}" type="presParOf" srcId="{4DB4DD88-C47E-AF4D-A924-AF0319E6455D}" destId="{A62962C6-D953-1546-B401-C288805018E4}" srcOrd="8" destOrd="0" presId="urn:microsoft.com/office/officeart/2005/8/layout/cycle6"/>
    <dgm:cxn modelId="{EFE1DA81-FDA2-D94D-A897-CBBEAB5B0D6B}" type="presParOf" srcId="{4DB4DD88-C47E-AF4D-A924-AF0319E6455D}" destId="{01CA2B8D-EB5D-2247-8C8D-F96EBFF61A6E}" srcOrd="9" destOrd="0" presId="urn:microsoft.com/office/officeart/2005/8/layout/cycle6"/>
    <dgm:cxn modelId="{7F063A03-4151-7046-BA14-6CA9C34265A8}" type="presParOf" srcId="{4DB4DD88-C47E-AF4D-A924-AF0319E6455D}" destId="{D1BF7D39-1CEC-2548-8DB4-55D44ECB95F4}" srcOrd="10" destOrd="0" presId="urn:microsoft.com/office/officeart/2005/8/layout/cycle6"/>
    <dgm:cxn modelId="{D9121156-1D67-C94C-8EEE-88A4EC464F7A}" type="presParOf" srcId="{4DB4DD88-C47E-AF4D-A924-AF0319E6455D}" destId="{4FB0E9A4-05AA-074A-9077-20605473B25A}"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7E0DBC2-E856-2C49-8CD6-30226D1612F8}"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2E3D6A5-469A-344D-920B-F8FA9362408D}">
      <dgm:prSet phldrT="[Text]" custT="1"/>
      <dgm:spPr/>
      <dgm:t>
        <a:bodyPr/>
        <a:lstStyle/>
        <a:p>
          <a:r>
            <a:rPr lang="en-GB" sz="2400" dirty="0"/>
            <a:t>stability</a:t>
          </a:r>
        </a:p>
      </dgm:t>
    </dgm:pt>
    <dgm:pt modelId="{668692AE-11A0-8F4B-9282-7EB60CAE1DC4}" type="parTrans" cxnId="{0A817C1F-AE70-FA4A-BACF-F88DD65C5235}">
      <dgm:prSet/>
      <dgm:spPr/>
      <dgm:t>
        <a:bodyPr/>
        <a:lstStyle/>
        <a:p>
          <a:endParaRPr lang="en-GB" sz="2400"/>
        </a:p>
      </dgm:t>
    </dgm:pt>
    <dgm:pt modelId="{6D715E01-E095-CA43-9F36-9D08BBABB4CD}" type="sibTrans" cxnId="{0A817C1F-AE70-FA4A-BACF-F88DD65C5235}">
      <dgm:prSet/>
      <dgm:spPr/>
      <dgm:t>
        <a:bodyPr/>
        <a:lstStyle/>
        <a:p>
          <a:endParaRPr lang="en-GB" sz="2400"/>
        </a:p>
      </dgm:t>
    </dgm:pt>
    <dgm:pt modelId="{E4F109DC-F23C-9140-B83E-3EDCEEF065F2}">
      <dgm:prSet phldrT="[Text]" custT="1"/>
      <dgm:spPr/>
      <dgm:t>
        <a:bodyPr/>
        <a:lstStyle/>
        <a:p>
          <a:r>
            <a:rPr lang="en-GB" sz="2400" dirty="0"/>
            <a:t>certainty</a:t>
          </a:r>
        </a:p>
      </dgm:t>
    </dgm:pt>
    <dgm:pt modelId="{4A65FFDA-0B03-2545-945B-9664CF704CEB}" type="parTrans" cxnId="{8C53B888-DC33-4D47-978D-9FD50CA360D1}">
      <dgm:prSet/>
      <dgm:spPr/>
      <dgm:t>
        <a:bodyPr/>
        <a:lstStyle/>
        <a:p>
          <a:endParaRPr lang="en-GB" sz="2400"/>
        </a:p>
      </dgm:t>
    </dgm:pt>
    <dgm:pt modelId="{8C45EEE4-0CA3-5442-9900-6F3F55233055}" type="sibTrans" cxnId="{8C53B888-DC33-4D47-978D-9FD50CA360D1}">
      <dgm:prSet/>
      <dgm:spPr/>
      <dgm:t>
        <a:bodyPr/>
        <a:lstStyle/>
        <a:p>
          <a:endParaRPr lang="en-GB" sz="2400"/>
        </a:p>
      </dgm:t>
    </dgm:pt>
    <dgm:pt modelId="{161220E5-0F04-5B45-8D7A-4A5A03F44A23}">
      <dgm:prSet phldrT="[Text]" custT="1"/>
      <dgm:spPr/>
      <dgm:t>
        <a:bodyPr/>
        <a:lstStyle/>
        <a:p>
          <a:r>
            <a:rPr lang="en-GB" sz="2400" dirty="0"/>
            <a:t>simplicity</a:t>
          </a:r>
        </a:p>
      </dgm:t>
    </dgm:pt>
    <dgm:pt modelId="{92A0C2F9-CD96-3845-AEF8-31EA81B0A4F3}" type="parTrans" cxnId="{5574A8AF-8E29-3F41-A5B3-4A02A2A2D4B4}">
      <dgm:prSet/>
      <dgm:spPr/>
      <dgm:t>
        <a:bodyPr/>
        <a:lstStyle/>
        <a:p>
          <a:endParaRPr lang="en-GB" sz="2400"/>
        </a:p>
      </dgm:t>
    </dgm:pt>
    <dgm:pt modelId="{C2C5813A-7347-C340-9629-E9D6325E38A6}" type="sibTrans" cxnId="{5574A8AF-8E29-3F41-A5B3-4A02A2A2D4B4}">
      <dgm:prSet/>
      <dgm:spPr/>
      <dgm:t>
        <a:bodyPr/>
        <a:lstStyle/>
        <a:p>
          <a:endParaRPr lang="en-GB" sz="2400"/>
        </a:p>
      </dgm:t>
    </dgm:pt>
    <dgm:pt modelId="{E5B7CEFE-CC82-2C4A-97CE-334147289D6A}">
      <dgm:prSet phldrT="[Text]" custT="1"/>
      <dgm:spPr/>
      <dgm:t>
        <a:bodyPr/>
        <a:lstStyle/>
        <a:p>
          <a:r>
            <a:rPr lang="en-GB" sz="2400" dirty="0"/>
            <a:t>clarity</a:t>
          </a:r>
        </a:p>
      </dgm:t>
    </dgm:pt>
    <dgm:pt modelId="{B9424E35-EF98-2B49-AB2E-41924720B227}" type="parTrans" cxnId="{5343BE89-34BB-5C44-89FB-AADB56BA87E3}">
      <dgm:prSet/>
      <dgm:spPr/>
      <dgm:t>
        <a:bodyPr/>
        <a:lstStyle/>
        <a:p>
          <a:endParaRPr lang="en-GB" sz="2400"/>
        </a:p>
      </dgm:t>
    </dgm:pt>
    <dgm:pt modelId="{3BAF449B-B4A9-6546-97CE-3BCFCDCCA458}" type="sibTrans" cxnId="{5343BE89-34BB-5C44-89FB-AADB56BA87E3}">
      <dgm:prSet/>
      <dgm:spPr/>
      <dgm:t>
        <a:bodyPr/>
        <a:lstStyle/>
        <a:p>
          <a:endParaRPr lang="en-GB" sz="2400"/>
        </a:p>
      </dgm:t>
    </dgm:pt>
    <dgm:pt modelId="{4DB4DD88-C47E-AF4D-A924-AF0319E6455D}" type="pres">
      <dgm:prSet presAssocID="{87E0DBC2-E856-2C49-8CD6-30226D1612F8}" presName="cycle" presStyleCnt="0">
        <dgm:presLayoutVars>
          <dgm:dir/>
          <dgm:resizeHandles val="exact"/>
        </dgm:presLayoutVars>
      </dgm:prSet>
      <dgm:spPr/>
    </dgm:pt>
    <dgm:pt modelId="{A93CD4A5-514C-5543-8BBB-8B3FB066947D}" type="pres">
      <dgm:prSet presAssocID="{B2E3D6A5-469A-344D-920B-F8FA9362408D}" presName="node" presStyleLbl="node1" presStyleIdx="0" presStyleCnt="4" custScaleX="79217" custScaleY="54964">
        <dgm:presLayoutVars>
          <dgm:bulletEnabled val="1"/>
        </dgm:presLayoutVars>
      </dgm:prSet>
      <dgm:spPr/>
    </dgm:pt>
    <dgm:pt modelId="{648BDB71-B980-2C41-9B8F-1D6FCF00FF33}" type="pres">
      <dgm:prSet presAssocID="{B2E3D6A5-469A-344D-920B-F8FA9362408D}" presName="spNode" presStyleCnt="0"/>
      <dgm:spPr/>
    </dgm:pt>
    <dgm:pt modelId="{FFB4A7EC-CDB9-D949-B098-866453893D63}" type="pres">
      <dgm:prSet presAssocID="{6D715E01-E095-CA43-9F36-9D08BBABB4CD}" presName="sibTrans" presStyleLbl="sibTrans1D1" presStyleIdx="0" presStyleCnt="4"/>
      <dgm:spPr/>
    </dgm:pt>
    <dgm:pt modelId="{426BF611-E6A5-C141-998B-6AA1B362B8D5}" type="pres">
      <dgm:prSet presAssocID="{E4F109DC-F23C-9140-B83E-3EDCEEF065F2}" presName="node" presStyleLbl="node1" presStyleIdx="1" presStyleCnt="4" custScaleX="72290" custScaleY="71124">
        <dgm:presLayoutVars>
          <dgm:bulletEnabled val="1"/>
        </dgm:presLayoutVars>
      </dgm:prSet>
      <dgm:spPr/>
    </dgm:pt>
    <dgm:pt modelId="{41B07B3E-78DA-7744-BEFA-20710D4E11BF}" type="pres">
      <dgm:prSet presAssocID="{E4F109DC-F23C-9140-B83E-3EDCEEF065F2}" presName="spNode" presStyleCnt="0"/>
      <dgm:spPr/>
    </dgm:pt>
    <dgm:pt modelId="{7090F3C3-0B23-5040-998C-788867536D24}" type="pres">
      <dgm:prSet presAssocID="{8C45EEE4-0CA3-5442-9900-6F3F55233055}" presName="sibTrans" presStyleLbl="sibTrans1D1" presStyleIdx="1" presStyleCnt="4"/>
      <dgm:spPr/>
    </dgm:pt>
    <dgm:pt modelId="{2A8E0D92-537E-D943-B3D7-84D195BE0B79}" type="pres">
      <dgm:prSet presAssocID="{161220E5-0F04-5B45-8D7A-4A5A03F44A23}" presName="node" presStyleLbl="node1" presStyleIdx="2" presStyleCnt="4" custScaleX="76323" custScaleY="54247" custRadScaleRad="90452">
        <dgm:presLayoutVars>
          <dgm:bulletEnabled val="1"/>
        </dgm:presLayoutVars>
      </dgm:prSet>
      <dgm:spPr/>
    </dgm:pt>
    <dgm:pt modelId="{55B6D9B9-6304-D648-B71A-87EF56A39547}" type="pres">
      <dgm:prSet presAssocID="{161220E5-0F04-5B45-8D7A-4A5A03F44A23}" presName="spNode" presStyleCnt="0"/>
      <dgm:spPr/>
    </dgm:pt>
    <dgm:pt modelId="{A62962C6-D953-1546-B401-C288805018E4}" type="pres">
      <dgm:prSet presAssocID="{C2C5813A-7347-C340-9629-E9D6325E38A6}" presName="sibTrans" presStyleLbl="sibTrans1D1" presStyleIdx="2" presStyleCnt="4"/>
      <dgm:spPr/>
    </dgm:pt>
    <dgm:pt modelId="{01CA2B8D-EB5D-2247-8C8D-F96EBFF61A6E}" type="pres">
      <dgm:prSet presAssocID="{E5B7CEFE-CC82-2C4A-97CE-334147289D6A}" presName="node" presStyleLbl="node1" presStyleIdx="3" presStyleCnt="4" custScaleX="66502" custScaleY="71124">
        <dgm:presLayoutVars>
          <dgm:bulletEnabled val="1"/>
        </dgm:presLayoutVars>
      </dgm:prSet>
      <dgm:spPr/>
    </dgm:pt>
    <dgm:pt modelId="{D1BF7D39-1CEC-2548-8DB4-55D44ECB95F4}" type="pres">
      <dgm:prSet presAssocID="{E5B7CEFE-CC82-2C4A-97CE-334147289D6A}" presName="spNode" presStyleCnt="0"/>
      <dgm:spPr/>
    </dgm:pt>
    <dgm:pt modelId="{4FB0E9A4-05AA-074A-9077-20605473B25A}" type="pres">
      <dgm:prSet presAssocID="{3BAF449B-B4A9-6546-97CE-3BCFCDCCA458}" presName="sibTrans" presStyleLbl="sibTrans1D1" presStyleIdx="3" presStyleCnt="4"/>
      <dgm:spPr/>
    </dgm:pt>
  </dgm:ptLst>
  <dgm:cxnLst>
    <dgm:cxn modelId="{CCCC3300-1125-BE4A-A633-6DC732D72C90}" type="presOf" srcId="{6D715E01-E095-CA43-9F36-9D08BBABB4CD}" destId="{FFB4A7EC-CDB9-D949-B098-866453893D63}" srcOrd="0" destOrd="0" presId="urn:microsoft.com/office/officeart/2005/8/layout/cycle6"/>
    <dgm:cxn modelId="{0A817C1F-AE70-FA4A-BACF-F88DD65C5235}" srcId="{87E0DBC2-E856-2C49-8CD6-30226D1612F8}" destId="{B2E3D6A5-469A-344D-920B-F8FA9362408D}" srcOrd="0" destOrd="0" parTransId="{668692AE-11A0-8F4B-9282-7EB60CAE1DC4}" sibTransId="{6D715E01-E095-CA43-9F36-9D08BBABB4CD}"/>
    <dgm:cxn modelId="{34712028-C67B-7E40-AE49-C8A1CECCA91D}" type="presOf" srcId="{B2E3D6A5-469A-344D-920B-F8FA9362408D}" destId="{A93CD4A5-514C-5543-8BBB-8B3FB066947D}" srcOrd="0" destOrd="0" presId="urn:microsoft.com/office/officeart/2005/8/layout/cycle6"/>
    <dgm:cxn modelId="{208E5E3B-6863-9342-A1CE-7643BDAB4EE8}" type="presOf" srcId="{87E0DBC2-E856-2C49-8CD6-30226D1612F8}" destId="{4DB4DD88-C47E-AF4D-A924-AF0319E6455D}" srcOrd="0" destOrd="0" presId="urn:microsoft.com/office/officeart/2005/8/layout/cycle6"/>
    <dgm:cxn modelId="{C655244F-F3FB-E04E-A720-0EE79FD76A30}" type="presOf" srcId="{E4F109DC-F23C-9140-B83E-3EDCEEF065F2}" destId="{426BF611-E6A5-C141-998B-6AA1B362B8D5}" srcOrd="0" destOrd="0" presId="urn:microsoft.com/office/officeart/2005/8/layout/cycle6"/>
    <dgm:cxn modelId="{F5C5637D-9207-CF49-B369-D4983598AE52}" type="presOf" srcId="{161220E5-0F04-5B45-8D7A-4A5A03F44A23}" destId="{2A8E0D92-537E-D943-B3D7-84D195BE0B79}" srcOrd="0" destOrd="0" presId="urn:microsoft.com/office/officeart/2005/8/layout/cycle6"/>
    <dgm:cxn modelId="{C2CD857F-06C7-794E-BF78-2E8590681964}" type="presOf" srcId="{3BAF449B-B4A9-6546-97CE-3BCFCDCCA458}" destId="{4FB0E9A4-05AA-074A-9077-20605473B25A}" srcOrd="0" destOrd="0" presId="urn:microsoft.com/office/officeart/2005/8/layout/cycle6"/>
    <dgm:cxn modelId="{8C53B888-DC33-4D47-978D-9FD50CA360D1}" srcId="{87E0DBC2-E856-2C49-8CD6-30226D1612F8}" destId="{E4F109DC-F23C-9140-B83E-3EDCEEF065F2}" srcOrd="1" destOrd="0" parTransId="{4A65FFDA-0B03-2545-945B-9664CF704CEB}" sibTransId="{8C45EEE4-0CA3-5442-9900-6F3F55233055}"/>
    <dgm:cxn modelId="{5343BE89-34BB-5C44-89FB-AADB56BA87E3}" srcId="{87E0DBC2-E856-2C49-8CD6-30226D1612F8}" destId="{E5B7CEFE-CC82-2C4A-97CE-334147289D6A}" srcOrd="3" destOrd="0" parTransId="{B9424E35-EF98-2B49-AB2E-41924720B227}" sibTransId="{3BAF449B-B4A9-6546-97CE-3BCFCDCCA458}"/>
    <dgm:cxn modelId="{5574A8AF-8E29-3F41-A5B3-4A02A2A2D4B4}" srcId="{87E0DBC2-E856-2C49-8CD6-30226D1612F8}" destId="{161220E5-0F04-5B45-8D7A-4A5A03F44A23}" srcOrd="2" destOrd="0" parTransId="{92A0C2F9-CD96-3845-AEF8-31EA81B0A4F3}" sibTransId="{C2C5813A-7347-C340-9629-E9D6325E38A6}"/>
    <dgm:cxn modelId="{B1E0DDDA-E139-D14D-B654-FDB3DA4987AE}" type="presOf" srcId="{E5B7CEFE-CC82-2C4A-97CE-334147289D6A}" destId="{01CA2B8D-EB5D-2247-8C8D-F96EBFF61A6E}" srcOrd="0" destOrd="0" presId="urn:microsoft.com/office/officeart/2005/8/layout/cycle6"/>
    <dgm:cxn modelId="{B67C4EE3-C4AB-F441-A6D9-8F90DA74A4D7}" type="presOf" srcId="{8C45EEE4-0CA3-5442-9900-6F3F55233055}" destId="{7090F3C3-0B23-5040-998C-788867536D24}" srcOrd="0" destOrd="0" presId="urn:microsoft.com/office/officeart/2005/8/layout/cycle6"/>
    <dgm:cxn modelId="{FFC44BEA-AF07-434B-9FB9-12E1235286CD}" type="presOf" srcId="{C2C5813A-7347-C340-9629-E9D6325E38A6}" destId="{A62962C6-D953-1546-B401-C288805018E4}" srcOrd="0" destOrd="0" presId="urn:microsoft.com/office/officeart/2005/8/layout/cycle6"/>
    <dgm:cxn modelId="{2B45A99B-FF89-A240-8592-B4704D46F6E2}" type="presParOf" srcId="{4DB4DD88-C47E-AF4D-A924-AF0319E6455D}" destId="{A93CD4A5-514C-5543-8BBB-8B3FB066947D}" srcOrd="0" destOrd="0" presId="urn:microsoft.com/office/officeart/2005/8/layout/cycle6"/>
    <dgm:cxn modelId="{4D0D6AE6-7D35-C343-ABBD-A1AFCD7BD310}" type="presParOf" srcId="{4DB4DD88-C47E-AF4D-A924-AF0319E6455D}" destId="{648BDB71-B980-2C41-9B8F-1D6FCF00FF33}" srcOrd="1" destOrd="0" presId="urn:microsoft.com/office/officeart/2005/8/layout/cycle6"/>
    <dgm:cxn modelId="{99244DCC-BD06-7E4D-A656-2B87FB7F8645}" type="presParOf" srcId="{4DB4DD88-C47E-AF4D-A924-AF0319E6455D}" destId="{FFB4A7EC-CDB9-D949-B098-866453893D63}" srcOrd="2" destOrd="0" presId="urn:microsoft.com/office/officeart/2005/8/layout/cycle6"/>
    <dgm:cxn modelId="{D9B82F19-F51B-C447-8A31-7F5F4FD6C950}" type="presParOf" srcId="{4DB4DD88-C47E-AF4D-A924-AF0319E6455D}" destId="{426BF611-E6A5-C141-998B-6AA1B362B8D5}" srcOrd="3" destOrd="0" presId="urn:microsoft.com/office/officeart/2005/8/layout/cycle6"/>
    <dgm:cxn modelId="{8D2E3A7E-56DD-CD4C-9C2F-FCF36BD774C9}" type="presParOf" srcId="{4DB4DD88-C47E-AF4D-A924-AF0319E6455D}" destId="{41B07B3E-78DA-7744-BEFA-20710D4E11BF}" srcOrd="4" destOrd="0" presId="urn:microsoft.com/office/officeart/2005/8/layout/cycle6"/>
    <dgm:cxn modelId="{51E777F7-CEBD-3C45-9B45-AFEF87F8CBC4}" type="presParOf" srcId="{4DB4DD88-C47E-AF4D-A924-AF0319E6455D}" destId="{7090F3C3-0B23-5040-998C-788867536D24}" srcOrd="5" destOrd="0" presId="urn:microsoft.com/office/officeart/2005/8/layout/cycle6"/>
    <dgm:cxn modelId="{37CE5DDA-1B63-7347-8538-5E5EB00C78FC}" type="presParOf" srcId="{4DB4DD88-C47E-AF4D-A924-AF0319E6455D}" destId="{2A8E0D92-537E-D943-B3D7-84D195BE0B79}" srcOrd="6" destOrd="0" presId="urn:microsoft.com/office/officeart/2005/8/layout/cycle6"/>
    <dgm:cxn modelId="{85D59F9C-3681-2A42-B0A1-FC6DF26F01B7}" type="presParOf" srcId="{4DB4DD88-C47E-AF4D-A924-AF0319E6455D}" destId="{55B6D9B9-6304-D648-B71A-87EF56A39547}" srcOrd="7" destOrd="0" presId="urn:microsoft.com/office/officeart/2005/8/layout/cycle6"/>
    <dgm:cxn modelId="{DD54561C-6189-D540-95E4-171EFBC80109}" type="presParOf" srcId="{4DB4DD88-C47E-AF4D-A924-AF0319E6455D}" destId="{A62962C6-D953-1546-B401-C288805018E4}" srcOrd="8" destOrd="0" presId="urn:microsoft.com/office/officeart/2005/8/layout/cycle6"/>
    <dgm:cxn modelId="{EFE1DA81-FDA2-D94D-A897-CBBEAB5B0D6B}" type="presParOf" srcId="{4DB4DD88-C47E-AF4D-A924-AF0319E6455D}" destId="{01CA2B8D-EB5D-2247-8C8D-F96EBFF61A6E}" srcOrd="9" destOrd="0" presId="urn:microsoft.com/office/officeart/2005/8/layout/cycle6"/>
    <dgm:cxn modelId="{7F063A03-4151-7046-BA14-6CA9C34265A8}" type="presParOf" srcId="{4DB4DD88-C47E-AF4D-A924-AF0319E6455D}" destId="{D1BF7D39-1CEC-2548-8DB4-55D44ECB95F4}" srcOrd="10" destOrd="0" presId="urn:microsoft.com/office/officeart/2005/8/layout/cycle6"/>
    <dgm:cxn modelId="{D9121156-1D67-C94C-8EEE-88A4EC464F7A}" type="presParOf" srcId="{4DB4DD88-C47E-AF4D-A924-AF0319E6455D}" destId="{4FB0E9A4-05AA-074A-9077-20605473B25A}"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7E0DBC2-E856-2C49-8CD6-30226D1612F8}"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2E3D6A5-469A-344D-920B-F8FA9362408D}">
      <dgm:prSet phldrT="[Text]" custT="1"/>
      <dgm:spPr/>
      <dgm:t>
        <a:bodyPr/>
        <a:lstStyle/>
        <a:p>
          <a:r>
            <a:rPr lang="en-GB" sz="2400" dirty="0"/>
            <a:t>volatility</a:t>
          </a:r>
        </a:p>
      </dgm:t>
    </dgm:pt>
    <dgm:pt modelId="{668692AE-11A0-8F4B-9282-7EB60CAE1DC4}" type="parTrans" cxnId="{0A817C1F-AE70-FA4A-BACF-F88DD65C5235}">
      <dgm:prSet/>
      <dgm:spPr/>
      <dgm:t>
        <a:bodyPr/>
        <a:lstStyle/>
        <a:p>
          <a:endParaRPr lang="en-GB" sz="2400"/>
        </a:p>
      </dgm:t>
    </dgm:pt>
    <dgm:pt modelId="{6D715E01-E095-CA43-9F36-9D08BBABB4CD}" type="sibTrans" cxnId="{0A817C1F-AE70-FA4A-BACF-F88DD65C5235}">
      <dgm:prSet/>
      <dgm:spPr/>
      <dgm:t>
        <a:bodyPr/>
        <a:lstStyle/>
        <a:p>
          <a:endParaRPr lang="en-GB" sz="2400"/>
        </a:p>
      </dgm:t>
    </dgm:pt>
    <dgm:pt modelId="{E4F109DC-F23C-9140-B83E-3EDCEEF065F2}">
      <dgm:prSet phldrT="[Text]" custT="1"/>
      <dgm:spPr/>
      <dgm:t>
        <a:bodyPr/>
        <a:lstStyle/>
        <a:p>
          <a:r>
            <a:rPr lang="en-GB" sz="2400" dirty="0"/>
            <a:t>uncertainty</a:t>
          </a:r>
        </a:p>
      </dgm:t>
    </dgm:pt>
    <dgm:pt modelId="{4A65FFDA-0B03-2545-945B-9664CF704CEB}" type="parTrans" cxnId="{8C53B888-DC33-4D47-978D-9FD50CA360D1}">
      <dgm:prSet/>
      <dgm:spPr/>
      <dgm:t>
        <a:bodyPr/>
        <a:lstStyle/>
        <a:p>
          <a:endParaRPr lang="en-GB" sz="2400"/>
        </a:p>
      </dgm:t>
    </dgm:pt>
    <dgm:pt modelId="{8C45EEE4-0CA3-5442-9900-6F3F55233055}" type="sibTrans" cxnId="{8C53B888-DC33-4D47-978D-9FD50CA360D1}">
      <dgm:prSet/>
      <dgm:spPr/>
      <dgm:t>
        <a:bodyPr/>
        <a:lstStyle/>
        <a:p>
          <a:endParaRPr lang="en-GB" sz="2400"/>
        </a:p>
      </dgm:t>
    </dgm:pt>
    <dgm:pt modelId="{161220E5-0F04-5B45-8D7A-4A5A03F44A23}">
      <dgm:prSet phldrT="[Text]" custT="1"/>
      <dgm:spPr/>
      <dgm:t>
        <a:bodyPr/>
        <a:lstStyle/>
        <a:p>
          <a:r>
            <a:rPr lang="en-GB" sz="2400" dirty="0"/>
            <a:t>complexity</a:t>
          </a:r>
        </a:p>
      </dgm:t>
    </dgm:pt>
    <dgm:pt modelId="{92A0C2F9-CD96-3845-AEF8-31EA81B0A4F3}" type="parTrans" cxnId="{5574A8AF-8E29-3F41-A5B3-4A02A2A2D4B4}">
      <dgm:prSet/>
      <dgm:spPr/>
      <dgm:t>
        <a:bodyPr/>
        <a:lstStyle/>
        <a:p>
          <a:endParaRPr lang="en-GB" sz="2400"/>
        </a:p>
      </dgm:t>
    </dgm:pt>
    <dgm:pt modelId="{C2C5813A-7347-C340-9629-E9D6325E38A6}" type="sibTrans" cxnId="{5574A8AF-8E29-3F41-A5B3-4A02A2A2D4B4}">
      <dgm:prSet/>
      <dgm:spPr/>
      <dgm:t>
        <a:bodyPr/>
        <a:lstStyle/>
        <a:p>
          <a:endParaRPr lang="en-GB" sz="2400"/>
        </a:p>
      </dgm:t>
    </dgm:pt>
    <dgm:pt modelId="{E5B7CEFE-CC82-2C4A-97CE-334147289D6A}">
      <dgm:prSet phldrT="[Text]" custT="1"/>
      <dgm:spPr/>
      <dgm:t>
        <a:bodyPr/>
        <a:lstStyle/>
        <a:p>
          <a:r>
            <a:rPr lang="en-GB" sz="2400" dirty="0"/>
            <a:t>ambiguity</a:t>
          </a:r>
        </a:p>
      </dgm:t>
    </dgm:pt>
    <dgm:pt modelId="{B9424E35-EF98-2B49-AB2E-41924720B227}" type="parTrans" cxnId="{5343BE89-34BB-5C44-89FB-AADB56BA87E3}">
      <dgm:prSet/>
      <dgm:spPr/>
      <dgm:t>
        <a:bodyPr/>
        <a:lstStyle/>
        <a:p>
          <a:endParaRPr lang="en-GB" sz="2400"/>
        </a:p>
      </dgm:t>
    </dgm:pt>
    <dgm:pt modelId="{3BAF449B-B4A9-6546-97CE-3BCFCDCCA458}" type="sibTrans" cxnId="{5343BE89-34BB-5C44-89FB-AADB56BA87E3}">
      <dgm:prSet/>
      <dgm:spPr/>
      <dgm:t>
        <a:bodyPr/>
        <a:lstStyle/>
        <a:p>
          <a:endParaRPr lang="en-GB" sz="2400"/>
        </a:p>
      </dgm:t>
    </dgm:pt>
    <dgm:pt modelId="{4DB4DD88-C47E-AF4D-A924-AF0319E6455D}" type="pres">
      <dgm:prSet presAssocID="{87E0DBC2-E856-2C49-8CD6-30226D1612F8}" presName="cycle" presStyleCnt="0">
        <dgm:presLayoutVars>
          <dgm:dir/>
          <dgm:resizeHandles val="exact"/>
        </dgm:presLayoutVars>
      </dgm:prSet>
      <dgm:spPr/>
    </dgm:pt>
    <dgm:pt modelId="{A93CD4A5-514C-5543-8BBB-8B3FB066947D}" type="pres">
      <dgm:prSet presAssocID="{B2E3D6A5-469A-344D-920B-F8FA9362408D}" presName="node" presStyleLbl="node1" presStyleIdx="0" presStyleCnt="4" custScaleX="79217" custScaleY="54964" custRadScaleRad="83789">
        <dgm:presLayoutVars>
          <dgm:bulletEnabled val="1"/>
        </dgm:presLayoutVars>
      </dgm:prSet>
      <dgm:spPr/>
    </dgm:pt>
    <dgm:pt modelId="{648BDB71-B980-2C41-9B8F-1D6FCF00FF33}" type="pres">
      <dgm:prSet presAssocID="{B2E3D6A5-469A-344D-920B-F8FA9362408D}" presName="spNode" presStyleCnt="0"/>
      <dgm:spPr/>
    </dgm:pt>
    <dgm:pt modelId="{FFB4A7EC-CDB9-D949-B098-866453893D63}" type="pres">
      <dgm:prSet presAssocID="{6D715E01-E095-CA43-9F36-9D08BBABB4CD}" presName="sibTrans" presStyleLbl="sibTrans1D1" presStyleIdx="0" presStyleCnt="4"/>
      <dgm:spPr/>
    </dgm:pt>
    <dgm:pt modelId="{426BF611-E6A5-C141-998B-6AA1B362B8D5}" type="pres">
      <dgm:prSet presAssocID="{E4F109DC-F23C-9140-B83E-3EDCEEF065F2}" presName="node" presStyleLbl="node1" presStyleIdx="1" presStyleCnt="4" custScaleX="104209" custScaleY="50681">
        <dgm:presLayoutVars>
          <dgm:bulletEnabled val="1"/>
        </dgm:presLayoutVars>
      </dgm:prSet>
      <dgm:spPr/>
    </dgm:pt>
    <dgm:pt modelId="{41B07B3E-78DA-7744-BEFA-20710D4E11BF}" type="pres">
      <dgm:prSet presAssocID="{E4F109DC-F23C-9140-B83E-3EDCEEF065F2}" presName="spNode" presStyleCnt="0"/>
      <dgm:spPr/>
    </dgm:pt>
    <dgm:pt modelId="{7090F3C3-0B23-5040-998C-788867536D24}" type="pres">
      <dgm:prSet presAssocID="{8C45EEE4-0CA3-5442-9900-6F3F55233055}" presName="sibTrans" presStyleLbl="sibTrans1D1" presStyleIdx="1" presStyleCnt="4"/>
      <dgm:spPr/>
    </dgm:pt>
    <dgm:pt modelId="{2A8E0D92-537E-D943-B3D7-84D195BE0B79}" type="pres">
      <dgm:prSet presAssocID="{161220E5-0F04-5B45-8D7A-4A5A03F44A23}" presName="node" presStyleLbl="node1" presStyleIdx="2" presStyleCnt="4" custScaleX="87526" custScaleY="54247" custRadScaleRad="69692">
        <dgm:presLayoutVars>
          <dgm:bulletEnabled val="1"/>
        </dgm:presLayoutVars>
      </dgm:prSet>
      <dgm:spPr/>
    </dgm:pt>
    <dgm:pt modelId="{55B6D9B9-6304-D648-B71A-87EF56A39547}" type="pres">
      <dgm:prSet presAssocID="{161220E5-0F04-5B45-8D7A-4A5A03F44A23}" presName="spNode" presStyleCnt="0"/>
      <dgm:spPr/>
    </dgm:pt>
    <dgm:pt modelId="{A62962C6-D953-1546-B401-C288805018E4}" type="pres">
      <dgm:prSet presAssocID="{C2C5813A-7347-C340-9629-E9D6325E38A6}" presName="sibTrans" presStyleLbl="sibTrans1D1" presStyleIdx="2" presStyleCnt="4"/>
      <dgm:spPr/>
    </dgm:pt>
    <dgm:pt modelId="{01CA2B8D-EB5D-2247-8C8D-F96EBFF61A6E}" type="pres">
      <dgm:prSet presAssocID="{E5B7CEFE-CC82-2C4A-97CE-334147289D6A}" presName="node" presStyleLbl="node1" presStyleIdx="3" presStyleCnt="4" custScaleX="81804" custScaleY="49308">
        <dgm:presLayoutVars>
          <dgm:bulletEnabled val="1"/>
        </dgm:presLayoutVars>
      </dgm:prSet>
      <dgm:spPr/>
    </dgm:pt>
    <dgm:pt modelId="{D1BF7D39-1CEC-2548-8DB4-55D44ECB95F4}" type="pres">
      <dgm:prSet presAssocID="{E5B7CEFE-CC82-2C4A-97CE-334147289D6A}" presName="spNode" presStyleCnt="0"/>
      <dgm:spPr/>
    </dgm:pt>
    <dgm:pt modelId="{4FB0E9A4-05AA-074A-9077-20605473B25A}" type="pres">
      <dgm:prSet presAssocID="{3BAF449B-B4A9-6546-97CE-3BCFCDCCA458}" presName="sibTrans" presStyleLbl="sibTrans1D1" presStyleIdx="3" presStyleCnt="4"/>
      <dgm:spPr/>
    </dgm:pt>
  </dgm:ptLst>
  <dgm:cxnLst>
    <dgm:cxn modelId="{CCCC3300-1125-BE4A-A633-6DC732D72C90}" type="presOf" srcId="{6D715E01-E095-CA43-9F36-9D08BBABB4CD}" destId="{FFB4A7EC-CDB9-D949-B098-866453893D63}" srcOrd="0" destOrd="0" presId="urn:microsoft.com/office/officeart/2005/8/layout/cycle6"/>
    <dgm:cxn modelId="{0A817C1F-AE70-FA4A-BACF-F88DD65C5235}" srcId="{87E0DBC2-E856-2C49-8CD6-30226D1612F8}" destId="{B2E3D6A5-469A-344D-920B-F8FA9362408D}" srcOrd="0" destOrd="0" parTransId="{668692AE-11A0-8F4B-9282-7EB60CAE1DC4}" sibTransId="{6D715E01-E095-CA43-9F36-9D08BBABB4CD}"/>
    <dgm:cxn modelId="{34712028-C67B-7E40-AE49-C8A1CECCA91D}" type="presOf" srcId="{B2E3D6A5-469A-344D-920B-F8FA9362408D}" destId="{A93CD4A5-514C-5543-8BBB-8B3FB066947D}" srcOrd="0" destOrd="0" presId="urn:microsoft.com/office/officeart/2005/8/layout/cycle6"/>
    <dgm:cxn modelId="{208E5E3B-6863-9342-A1CE-7643BDAB4EE8}" type="presOf" srcId="{87E0DBC2-E856-2C49-8CD6-30226D1612F8}" destId="{4DB4DD88-C47E-AF4D-A924-AF0319E6455D}" srcOrd="0" destOrd="0" presId="urn:microsoft.com/office/officeart/2005/8/layout/cycle6"/>
    <dgm:cxn modelId="{C655244F-F3FB-E04E-A720-0EE79FD76A30}" type="presOf" srcId="{E4F109DC-F23C-9140-B83E-3EDCEEF065F2}" destId="{426BF611-E6A5-C141-998B-6AA1B362B8D5}" srcOrd="0" destOrd="0" presId="urn:microsoft.com/office/officeart/2005/8/layout/cycle6"/>
    <dgm:cxn modelId="{F5C5637D-9207-CF49-B369-D4983598AE52}" type="presOf" srcId="{161220E5-0F04-5B45-8D7A-4A5A03F44A23}" destId="{2A8E0D92-537E-D943-B3D7-84D195BE0B79}" srcOrd="0" destOrd="0" presId="urn:microsoft.com/office/officeart/2005/8/layout/cycle6"/>
    <dgm:cxn modelId="{C2CD857F-06C7-794E-BF78-2E8590681964}" type="presOf" srcId="{3BAF449B-B4A9-6546-97CE-3BCFCDCCA458}" destId="{4FB0E9A4-05AA-074A-9077-20605473B25A}" srcOrd="0" destOrd="0" presId="urn:microsoft.com/office/officeart/2005/8/layout/cycle6"/>
    <dgm:cxn modelId="{8C53B888-DC33-4D47-978D-9FD50CA360D1}" srcId="{87E0DBC2-E856-2C49-8CD6-30226D1612F8}" destId="{E4F109DC-F23C-9140-B83E-3EDCEEF065F2}" srcOrd="1" destOrd="0" parTransId="{4A65FFDA-0B03-2545-945B-9664CF704CEB}" sibTransId="{8C45EEE4-0CA3-5442-9900-6F3F55233055}"/>
    <dgm:cxn modelId="{5343BE89-34BB-5C44-89FB-AADB56BA87E3}" srcId="{87E0DBC2-E856-2C49-8CD6-30226D1612F8}" destId="{E5B7CEFE-CC82-2C4A-97CE-334147289D6A}" srcOrd="3" destOrd="0" parTransId="{B9424E35-EF98-2B49-AB2E-41924720B227}" sibTransId="{3BAF449B-B4A9-6546-97CE-3BCFCDCCA458}"/>
    <dgm:cxn modelId="{5574A8AF-8E29-3F41-A5B3-4A02A2A2D4B4}" srcId="{87E0DBC2-E856-2C49-8CD6-30226D1612F8}" destId="{161220E5-0F04-5B45-8D7A-4A5A03F44A23}" srcOrd="2" destOrd="0" parTransId="{92A0C2F9-CD96-3845-AEF8-31EA81B0A4F3}" sibTransId="{C2C5813A-7347-C340-9629-E9D6325E38A6}"/>
    <dgm:cxn modelId="{B1E0DDDA-E139-D14D-B654-FDB3DA4987AE}" type="presOf" srcId="{E5B7CEFE-CC82-2C4A-97CE-334147289D6A}" destId="{01CA2B8D-EB5D-2247-8C8D-F96EBFF61A6E}" srcOrd="0" destOrd="0" presId="urn:microsoft.com/office/officeart/2005/8/layout/cycle6"/>
    <dgm:cxn modelId="{B67C4EE3-C4AB-F441-A6D9-8F90DA74A4D7}" type="presOf" srcId="{8C45EEE4-0CA3-5442-9900-6F3F55233055}" destId="{7090F3C3-0B23-5040-998C-788867536D24}" srcOrd="0" destOrd="0" presId="urn:microsoft.com/office/officeart/2005/8/layout/cycle6"/>
    <dgm:cxn modelId="{FFC44BEA-AF07-434B-9FB9-12E1235286CD}" type="presOf" srcId="{C2C5813A-7347-C340-9629-E9D6325E38A6}" destId="{A62962C6-D953-1546-B401-C288805018E4}" srcOrd="0" destOrd="0" presId="urn:microsoft.com/office/officeart/2005/8/layout/cycle6"/>
    <dgm:cxn modelId="{2B45A99B-FF89-A240-8592-B4704D46F6E2}" type="presParOf" srcId="{4DB4DD88-C47E-AF4D-A924-AF0319E6455D}" destId="{A93CD4A5-514C-5543-8BBB-8B3FB066947D}" srcOrd="0" destOrd="0" presId="urn:microsoft.com/office/officeart/2005/8/layout/cycle6"/>
    <dgm:cxn modelId="{4D0D6AE6-7D35-C343-ABBD-A1AFCD7BD310}" type="presParOf" srcId="{4DB4DD88-C47E-AF4D-A924-AF0319E6455D}" destId="{648BDB71-B980-2C41-9B8F-1D6FCF00FF33}" srcOrd="1" destOrd="0" presId="urn:microsoft.com/office/officeart/2005/8/layout/cycle6"/>
    <dgm:cxn modelId="{99244DCC-BD06-7E4D-A656-2B87FB7F8645}" type="presParOf" srcId="{4DB4DD88-C47E-AF4D-A924-AF0319E6455D}" destId="{FFB4A7EC-CDB9-D949-B098-866453893D63}" srcOrd="2" destOrd="0" presId="urn:microsoft.com/office/officeart/2005/8/layout/cycle6"/>
    <dgm:cxn modelId="{D9B82F19-F51B-C447-8A31-7F5F4FD6C950}" type="presParOf" srcId="{4DB4DD88-C47E-AF4D-A924-AF0319E6455D}" destId="{426BF611-E6A5-C141-998B-6AA1B362B8D5}" srcOrd="3" destOrd="0" presId="urn:microsoft.com/office/officeart/2005/8/layout/cycle6"/>
    <dgm:cxn modelId="{8D2E3A7E-56DD-CD4C-9C2F-FCF36BD774C9}" type="presParOf" srcId="{4DB4DD88-C47E-AF4D-A924-AF0319E6455D}" destId="{41B07B3E-78DA-7744-BEFA-20710D4E11BF}" srcOrd="4" destOrd="0" presId="urn:microsoft.com/office/officeart/2005/8/layout/cycle6"/>
    <dgm:cxn modelId="{51E777F7-CEBD-3C45-9B45-AFEF87F8CBC4}" type="presParOf" srcId="{4DB4DD88-C47E-AF4D-A924-AF0319E6455D}" destId="{7090F3C3-0B23-5040-998C-788867536D24}" srcOrd="5" destOrd="0" presId="urn:microsoft.com/office/officeart/2005/8/layout/cycle6"/>
    <dgm:cxn modelId="{37CE5DDA-1B63-7347-8538-5E5EB00C78FC}" type="presParOf" srcId="{4DB4DD88-C47E-AF4D-A924-AF0319E6455D}" destId="{2A8E0D92-537E-D943-B3D7-84D195BE0B79}" srcOrd="6" destOrd="0" presId="urn:microsoft.com/office/officeart/2005/8/layout/cycle6"/>
    <dgm:cxn modelId="{85D59F9C-3681-2A42-B0A1-FC6DF26F01B7}" type="presParOf" srcId="{4DB4DD88-C47E-AF4D-A924-AF0319E6455D}" destId="{55B6D9B9-6304-D648-B71A-87EF56A39547}" srcOrd="7" destOrd="0" presId="urn:microsoft.com/office/officeart/2005/8/layout/cycle6"/>
    <dgm:cxn modelId="{DD54561C-6189-D540-95E4-171EFBC80109}" type="presParOf" srcId="{4DB4DD88-C47E-AF4D-A924-AF0319E6455D}" destId="{A62962C6-D953-1546-B401-C288805018E4}" srcOrd="8" destOrd="0" presId="urn:microsoft.com/office/officeart/2005/8/layout/cycle6"/>
    <dgm:cxn modelId="{EFE1DA81-FDA2-D94D-A897-CBBEAB5B0D6B}" type="presParOf" srcId="{4DB4DD88-C47E-AF4D-A924-AF0319E6455D}" destId="{01CA2B8D-EB5D-2247-8C8D-F96EBFF61A6E}" srcOrd="9" destOrd="0" presId="urn:microsoft.com/office/officeart/2005/8/layout/cycle6"/>
    <dgm:cxn modelId="{7F063A03-4151-7046-BA14-6CA9C34265A8}" type="presParOf" srcId="{4DB4DD88-C47E-AF4D-A924-AF0319E6455D}" destId="{D1BF7D39-1CEC-2548-8DB4-55D44ECB95F4}" srcOrd="10" destOrd="0" presId="urn:microsoft.com/office/officeart/2005/8/layout/cycle6"/>
    <dgm:cxn modelId="{D9121156-1D67-C94C-8EEE-88A4EC464F7A}" type="presParOf" srcId="{4DB4DD88-C47E-AF4D-A924-AF0319E6455D}" destId="{4FB0E9A4-05AA-074A-9077-20605473B25A}" srcOrd="11"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7E0DBC2-E856-2C49-8CD6-30226D1612F8}"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2E3D6A5-469A-344D-920B-F8FA9362408D}">
      <dgm:prSet phldrT="[Text]" custT="1"/>
      <dgm:spPr/>
      <dgm:t>
        <a:bodyPr/>
        <a:lstStyle/>
        <a:p>
          <a:r>
            <a:rPr lang="en-GB" sz="2000" dirty="0"/>
            <a:t>1. changing perspectives</a:t>
          </a:r>
        </a:p>
      </dgm:t>
    </dgm:pt>
    <dgm:pt modelId="{668692AE-11A0-8F4B-9282-7EB60CAE1DC4}" type="parTrans" cxnId="{0A817C1F-AE70-FA4A-BACF-F88DD65C5235}">
      <dgm:prSet/>
      <dgm:spPr/>
      <dgm:t>
        <a:bodyPr/>
        <a:lstStyle/>
        <a:p>
          <a:endParaRPr lang="en-GB" sz="2000"/>
        </a:p>
      </dgm:t>
    </dgm:pt>
    <dgm:pt modelId="{6D715E01-E095-CA43-9F36-9D08BBABB4CD}" type="sibTrans" cxnId="{0A817C1F-AE70-FA4A-BACF-F88DD65C5235}">
      <dgm:prSet/>
      <dgm:spPr/>
      <dgm:t>
        <a:bodyPr/>
        <a:lstStyle/>
        <a:p>
          <a:endParaRPr lang="en-GB" sz="2000"/>
        </a:p>
      </dgm:t>
    </dgm:pt>
    <dgm:pt modelId="{833578AF-CAC6-8D49-AE06-62B0C2EE2152}">
      <dgm:prSet phldrT="[Text]" custT="1"/>
      <dgm:spPr/>
      <dgm:t>
        <a:bodyPr/>
        <a:lstStyle/>
        <a:p>
          <a:r>
            <a:rPr lang="en-GB" sz="2000" dirty="0"/>
            <a:t>2. empathy</a:t>
          </a:r>
        </a:p>
      </dgm:t>
    </dgm:pt>
    <dgm:pt modelId="{5C06FB4A-F9D2-4243-9F53-D9B7F95D1509}" type="parTrans" cxnId="{D310ABE7-40F6-1A4A-B486-C75385BACA6A}">
      <dgm:prSet/>
      <dgm:spPr/>
      <dgm:t>
        <a:bodyPr/>
        <a:lstStyle/>
        <a:p>
          <a:endParaRPr lang="en-GB" sz="2000"/>
        </a:p>
      </dgm:t>
    </dgm:pt>
    <dgm:pt modelId="{0CEE5398-C075-9047-8F16-F3CFFAE9466B}" type="sibTrans" cxnId="{D310ABE7-40F6-1A4A-B486-C75385BACA6A}">
      <dgm:prSet/>
      <dgm:spPr/>
      <dgm:t>
        <a:bodyPr/>
        <a:lstStyle/>
        <a:p>
          <a:endParaRPr lang="en-GB" sz="2000"/>
        </a:p>
      </dgm:t>
    </dgm:pt>
    <dgm:pt modelId="{066FBDD5-4597-FE43-9309-3E74D33AB24A}">
      <dgm:prSet phldrT="[Text]" custT="1"/>
      <dgm:spPr/>
      <dgm:t>
        <a:bodyPr/>
        <a:lstStyle/>
        <a:p>
          <a:r>
            <a:rPr lang="en-GB" sz="2000" dirty="0"/>
            <a:t>3. awareness &amp; acceptance of own emotions</a:t>
          </a:r>
        </a:p>
      </dgm:t>
    </dgm:pt>
    <dgm:pt modelId="{D5376C67-D61C-894A-8631-54840D0EF950}" type="parTrans" cxnId="{4D53B518-B58A-8846-B1E8-DA18A3F0EB1F}">
      <dgm:prSet/>
      <dgm:spPr/>
      <dgm:t>
        <a:bodyPr/>
        <a:lstStyle/>
        <a:p>
          <a:endParaRPr lang="en-GB" sz="2000"/>
        </a:p>
      </dgm:t>
    </dgm:pt>
    <dgm:pt modelId="{58A21625-A71E-C341-BED3-29F6A36BC5BF}" type="sibTrans" cxnId="{4D53B518-B58A-8846-B1E8-DA18A3F0EB1F}">
      <dgm:prSet/>
      <dgm:spPr/>
      <dgm:t>
        <a:bodyPr/>
        <a:lstStyle/>
        <a:p>
          <a:endParaRPr lang="en-GB" sz="2000"/>
        </a:p>
      </dgm:t>
    </dgm:pt>
    <dgm:pt modelId="{F961B3F3-54D1-3F47-920A-38BDD38D0E0C}">
      <dgm:prSet phldrT="[Text]" custT="1"/>
      <dgm:spPr/>
      <dgm:t>
        <a:bodyPr/>
        <a:lstStyle/>
        <a:p>
          <a:r>
            <a:rPr lang="en-GB" sz="2000" dirty="0"/>
            <a:t>4. emotional balance, serenity</a:t>
          </a:r>
        </a:p>
      </dgm:t>
    </dgm:pt>
    <dgm:pt modelId="{F26ECF16-2A03-7A45-8BE9-5FEE6F970F43}" type="parTrans" cxnId="{ECCA5E67-BE08-C846-A601-147B177E6335}">
      <dgm:prSet/>
      <dgm:spPr/>
      <dgm:t>
        <a:bodyPr/>
        <a:lstStyle/>
        <a:p>
          <a:endParaRPr lang="en-GB" sz="2000"/>
        </a:p>
      </dgm:t>
    </dgm:pt>
    <dgm:pt modelId="{D15E7A1A-924C-5844-A086-C7A9A1A88BE1}" type="sibTrans" cxnId="{ECCA5E67-BE08-C846-A601-147B177E6335}">
      <dgm:prSet/>
      <dgm:spPr/>
      <dgm:t>
        <a:bodyPr/>
        <a:lstStyle/>
        <a:p>
          <a:endParaRPr lang="en-GB" sz="2000"/>
        </a:p>
      </dgm:t>
    </dgm:pt>
    <dgm:pt modelId="{C010E96A-506F-2A48-ADC3-FD1A28F850CD}">
      <dgm:prSet phldrT="[Text]" custT="1"/>
      <dgm:spPr/>
      <dgm:t>
        <a:bodyPr/>
        <a:lstStyle/>
        <a:p>
          <a:r>
            <a:rPr lang="en-GB" sz="2000" dirty="0"/>
            <a:t>5. knowledge about facts &amp; problem solving</a:t>
          </a:r>
        </a:p>
      </dgm:t>
    </dgm:pt>
    <dgm:pt modelId="{72660063-D728-E24D-91FA-6A2228A6A88A}" type="parTrans" cxnId="{BDAB1DF9-5EE0-F34D-B6AD-EF2D6F63C658}">
      <dgm:prSet/>
      <dgm:spPr/>
      <dgm:t>
        <a:bodyPr/>
        <a:lstStyle/>
        <a:p>
          <a:endParaRPr lang="en-GB" sz="2000"/>
        </a:p>
      </dgm:t>
    </dgm:pt>
    <dgm:pt modelId="{8CE72657-29DE-5A4E-9E65-29F47B1537DC}" type="sibTrans" cxnId="{BDAB1DF9-5EE0-F34D-B6AD-EF2D6F63C658}">
      <dgm:prSet/>
      <dgm:spPr/>
      <dgm:t>
        <a:bodyPr/>
        <a:lstStyle/>
        <a:p>
          <a:endParaRPr lang="en-GB" sz="2000"/>
        </a:p>
      </dgm:t>
    </dgm:pt>
    <dgm:pt modelId="{1700599D-C2A5-214E-B01F-F2E9624CF007}">
      <dgm:prSet phldrT="[Text]" custT="1"/>
      <dgm:spPr/>
      <dgm:t>
        <a:bodyPr/>
        <a:lstStyle/>
        <a:p>
          <a:r>
            <a:rPr lang="en-GB" sz="2000" dirty="0"/>
            <a:t>6. contextualism</a:t>
          </a:r>
        </a:p>
      </dgm:t>
    </dgm:pt>
    <dgm:pt modelId="{17AFF1F1-CC8A-8547-A715-084402A456B0}" type="parTrans" cxnId="{58E58BB0-A99E-584B-924B-EF176E1DAA5C}">
      <dgm:prSet/>
      <dgm:spPr/>
      <dgm:t>
        <a:bodyPr/>
        <a:lstStyle/>
        <a:p>
          <a:endParaRPr lang="en-GB" sz="2000"/>
        </a:p>
      </dgm:t>
    </dgm:pt>
    <dgm:pt modelId="{B0114199-28D6-C543-BDC8-CF3B56E40C5D}" type="sibTrans" cxnId="{58E58BB0-A99E-584B-924B-EF176E1DAA5C}">
      <dgm:prSet/>
      <dgm:spPr/>
      <dgm:t>
        <a:bodyPr/>
        <a:lstStyle/>
        <a:p>
          <a:endParaRPr lang="en-GB" sz="2000"/>
        </a:p>
      </dgm:t>
    </dgm:pt>
    <dgm:pt modelId="{EF22D14B-DBC2-3643-96E2-5844CACC0DA7}">
      <dgm:prSet phldrT="[Text]" custT="1"/>
      <dgm:spPr/>
      <dgm:t>
        <a:bodyPr/>
        <a:lstStyle/>
        <a:p>
          <a:r>
            <a:rPr lang="en-GB" sz="2000" dirty="0"/>
            <a:t>7. relativism for values</a:t>
          </a:r>
        </a:p>
      </dgm:t>
    </dgm:pt>
    <dgm:pt modelId="{B09990ED-4F24-914D-B02B-D4EA18A824CE}" type="parTrans" cxnId="{D5A213DB-62BC-9D46-99BD-4B8EFF4607CA}">
      <dgm:prSet/>
      <dgm:spPr/>
      <dgm:t>
        <a:bodyPr/>
        <a:lstStyle/>
        <a:p>
          <a:endParaRPr lang="en-GB" sz="2000"/>
        </a:p>
      </dgm:t>
    </dgm:pt>
    <dgm:pt modelId="{FE406F10-3CE0-5640-B30F-58037B343655}" type="sibTrans" cxnId="{D5A213DB-62BC-9D46-99BD-4B8EFF4607CA}">
      <dgm:prSet/>
      <dgm:spPr/>
      <dgm:t>
        <a:bodyPr/>
        <a:lstStyle/>
        <a:p>
          <a:endParaRPr lang="en-GB" sz="2000"/>
        </a:p>
      </dgm:t>
    </dgm:pt>
    <dgm:pt modelId="{CDCF0EE4-1EB8-BE4E-8F5D-A9250AC375FB}">
      <dgm:prSet phldrT="[Text]" custT="1"/>
      <dgm:spPr/>
      <dgm:t>
        <a:bodyPr/>
        <a:lstStyle/>
        <a:p>
          <a:r>
            <a:rPr lang="en-GB" sz="2000" dirty="0"/>
            <a:t>8. oriented towards sustainability</a:t>
          </a:r>
        </a:p>
      </dgm:t>
    </dgm:pt>
    <dgm:pt modelId="{6E342C1A-0440-D74D-B89B-012BD9BED6CC}" type="parTrans" cxnId="{3429CF30-8864-6A40-8229-B92CBB62E0DF}">
      <dgm:prSet/>
      <dgm:spPr/>
      <dgm:t>
        <a:bodyPr/>
        <a:lstStyle/>
        <a:p>
          <a:endParaRPr lang="en-GB" sz="2000"/>
        </a:p>
      </dgm:t>
    </dgm:pt>
    <dgm:pt modelId="{53CEBD64-5A8C-1C4C-9D44-CBA253EA4C2D}" type="sibTrans" cxnId="{3429CF30-8864-6A40-8229-B92CBB62E0DF}">
      <dgm:prSet/>
      <dgm:spPr/>
      <dgm:t>
        <a:bodyPr/>
        <a:lstStyle/>
        <a:p>
          <a:endParaRPr lang="en-GB" sz="2000"/>
        </a:p>
      </dgm:t>
    </dgm:pt>
    <dgm:pt modelId="{3268FA4F-C98B-F54A-8F8D-B5E9E42AB555}">
      <dgm:prSet phldrT="[Text]" custT="1"/>
      <dgm:spPr/>
      <dgm:t>
        <a:bodyPr/>
        <a:lstStyle/>
        <a:p>
          <a:r>
            <a:rPr lang="en-GB" sz="2000" dirty="0"/>
            <a:t>9.  uncertainty tolerance</a:t>
          </a:r>
        </a:p>
      </dgm:t>
    </dgm:pt>
    <dgm:pt modelId="{F7CDBE4E-2E9E-D048-865C-39896F0C5A90}" type="parTrans" cxnId="{D3D5DD2B-9EEB-1942-A092-27D9F91A10F9}">
      <dgm:prSet/>
      <dgm:spPr/>
      <dgm:t>
        <a:bodyPr/>
        <a:lstStyle/>
        <a:p>
          <a:endParaRPr lang="en-GB" sz="2000"/>
        </a:p>
      </dgm:t>
    </dgm:pt>
    <dgm:pt modelId="{2637B0F1-5D9C-304C-99DA-7329C1EC2BEE}" type="sibTrans" cxnId="{D3D5DD2B-9EEB-1942-A092-27D9F91A10F9}">
      <dgm:prSet/>
      <dgm:spPr/>
      <dgm:t>
        <a:bodyPr/>
        <a:lstStyle/>
        <a:p>
          <a:endParaRPr lang="en-GB" sz="2000"/>
        </a:p>
      </dgm:t>
    </dgm:pt>
    <dgm:pt modelId="{CC543627-8C5D-3647-AC1A-2839D8274FAC}">
      <dgm:prSet phldrT="[Text]" custT="1"/>
      <dgm:spPr/>
      <dgm:t>
        <a:bodyPr/>
        <a:lstStyle/>
        <a:p>
          <a:r>
            <a:rPr lang="en-GB" sz="2000" dirty="0"/>
            <a:t>10. self distance </a:t>
          </a:r>
        </a:p>
      </dgm:t>
    </dgm:pt>
    <dgm:pt modelId="{680C0B95-01B8-BB46-9035-8A9DA8C31A65}" type="parTrans" cxnId="{7F57946A-BB2D-CB4D-988B-22BAA3795E3C}">
      <dgm:prSet/>
      <dgm:spPr/>
      <dgm:t>
        <a:bodyPr/>
        <a:lstStyle/>
        <a:p>
          <a:endParaRPr lang="en-GB" sz="2000"/>
        </a:p>
      </dgm:t>
    </dgm:pt>
    <dgm:pt modelId="{E428F655-0AE8-4441-8F30-2249EB6BE15A}" type="sibTrans" cxnId="{7F57946A-BB2D-CB4D-988B-22BAA3795E3C}">
      <dgm:prSet/>
      <dgm:spPr/>
      <dgm:t>
        <a:bodyPr/>
        <a:lstStyle/>
        <a:p>
          <a:endParaRPr lang="en-GB" sz="2000"/>
        </a:p>
      </dgm:t>
    </dgm:pt>
    <dgm:pt modelId="{4DB4DD88-C47E-AF4D-A924-AF0319E6455D}" type="pres">
      <dgm:prSet presAssocID="{87E0DBC2-E856-2C49-8CD6-30226D1612F8}" presName="cycle" presStyleCnt="0">
        <dgm:presLayoutVars>
          <dgm:dir/>
          <dgm:resizeHandles val="exact"/>
        </dgm:presLayoutVars>
      </dgm:prSet>
      <dgm:spPr/>
    </dgm:pt>
    <dgm:pt modelId="{A93CD4A5-514C-5543-8BBB-8B3FB066947D}" type="pres">
      <dgm:prSet presAssocID="{B2E3D6A5-469A-344D-920B-F8FA9362408D}" presName="node" presStyleLbl="node1" presStyleIdx="0" presStyleCnt="10" custScaleX="195368" custScaleY="97434">
        <dgm:presLayoutVars>
          <dgm:bulletEnabled val="1"/>
        </dgm:presLayoutVars>
      </dgm:prSet>
      <dgm:spPr/>
    </dgm:pt>
    <dgm:pt modelId="{E8388471-0545-FD44-BC2B-C01F2C724F37}" type="pres">
      <dgm:prSet presAssocID="{B2E3D6A5-469A-344D-920B-F8FA9362408D}" presName="spNode" presStyleCnt="0"/>
      <dgm:spPr/>
    </dgm:pt>
    <dgm:pt modelId="{218DD6CF-B4D2-3C4B-ACD8-B240138465D3}" type="pres">
      <dgm:prSet presAssocID="{6D715E01-E095-CA43-9F36-9D08BBABB4CD}" presName="sibTrans" presStyleLbl="sibTrans1D1" presStyleIdx="0" presStyleCnt="10"/>
      <dgm:spPr/>
    </dgm:pt>
    <dgm:pt modelId="{02D61317-014A-3B45-896C-F1AEB72D297D}" type="pres">
      <dgm:prSet presAssocID="{833578AF-CAC6-8D49-AE06-62B0C2EE2152}" presName="node" presStyleLbl="node1" presStyleIdx="1" presStyleCnt="10" custScaleX="186721" custScaleY="83797" custRadScaleRad="102101" custRadScaleInc="92520">
        <dgm:presLayoutVars>
          <dgm:bulletEnabled val="1"/>
        </dgm:presLayoutVars>
      </dgm:prSet>
      <dgm:spPr/>
    </dgm:pt>
    <dgm:pt modelId="{99A4045F-40B9-7549-A9C3-F76E7D8CB132}" type="pres">
      <dgm:prSet presAssocID="{833578AF-CAC6-8D49-AE06-62B0C2EE2152}" presName="spNode" presStyleCnt="0"/>
      <dgm:spPr/>
    </dgm:pt>
    <dgm:pt modelId="{EADC14C7-99D6-B644-8490-312B5F913846}" type="pres">
      <dgm:prSet presAssocID="{0CEE5398-C075-9047-8F16-F3CFFAE9466B}" presName="sibTrans" presStyleLbl="sibTrans1D1" presStyleIdx="1" presStyleCnt="10"/>
      <dgm:spPr/>
    </dgm:pt>
    <dgm:pt modelId="{7BC78C4B-0F10-6643-87F0-D10AF0A10943}" type="pres">
      <dgm:prSet presAssocID="{066FBDD5-4597-FE43-9309-3E74D33AB24A}" presName="node" presStyleLbl="node1" presStyleIdx="2" presStyleCnt="10" custScaleX="231950" custScaleY="176285" custRadScaleRad="111176" custRadScaleInc="35623">
        <dgm:presLayoutVars>
          <dgm:bulletEnabled val="1"/>
        </dgm:presLayoutVars>
      </dgm:prSet>
      <dgm:spPr/>
    </dgm:pt>
    <dgm:pt modelId="{E52919C5-8B97-9347-9E30-E59994B5E8CA}" type="pres">
      <dgm:prSet presAssocID="{066FBDD5-4597-FE43-9309-3E74D33AB24A}" presName="spNode" presStyleCnt="0"/>
      <dgm:spPr/>
    </dgm:pt>
    <dgm:pt modelId="{A0080EAE-F479-484F-B711-35912CAF2D86}" type="pres">
      <dgm:prSet presAssocID="{58A21625-A71E-C341-BED3-29F6A36BC5BF}" presName="sibTrans" presStyleLbl="sibTrans1D1" presStyleIdx="2" presStyleCnt="10"/>
      <dgm:spPr/>
    </dgm:pt>
    <dgm:pt modelId="{9C51402F-C175-8040-853F-76EBA14C4FC6}" type="pres">
      <dgm:prSet presAssocID="{F961B3F3-54D1-3F47-920A-38BDD38D0E0C}" presName="node" presStyleLbl="node1" presStyleIdx="3" presStyleCnt="10" custScaleX="253934" custScaleY="101652" custRadScaleRad="110686" custRadScaleInc="-58823">
        <dgm:presLayoutVars>
          <dgm:bulletEnabled val="1"/>
        </dgm:presLayoutVars>
      </dgm:prSet>
      <dgm:spPr/>
    </dgm:pt>
    <dgm:pt modelId="{AF9803A7-6129-CF44-A1E6-BBE85A5F6D40}" type="pres">
      <dgm:prSet presAssocID="{F961B3F3-54D1-3F47-920A-38BDD38D0E0C}" presName="spNode" presStyleCnt="0"/>
      <dgm:spPr/>
    </dgm:pt>
    <dgm:pt modelId="{0B591C35-FFD1-9C46-9B85-4FB9DD06A69E}" type="pres">
      <dgm:prSet presAssocID="{D15E7A1A-924C-5844-A086-C7A9A1A88BE1}" presName="sibTrans" presStyleLbl="sibTrans1D1" presStyleIdx="3" presStyleCnt="10"/>
      <dgm:spPr/>
    </dgm:pt>
    <dgm:pt modelId="{0B0519D0-E795-2A4A-A2B7-4E131D2B493C}" type="pres">
      <dgm:prSet presAssocID="{C010E96A-506F-2A48-ADC3-FD1A28F850CD}" presName="node" presStyleLbl="node1" presStyleIdx="4" presStyleCnt="10" custScaleX="256282" custScaleY="140604" custRadScaleRad="113000" custRadScaleInc="-134981">
        <dgm:presLayoutVars>
          <dgm:bulletEnabled val="1"/>
        </dgm:presLayoutVars>
      </dgm:prSet>
      <dgm:spPr/>
    </dgm:pt>
    <dgm:pt modelId="{D7896B36-0048-504A-8EA2-186C4D9C4218}" type="pres">
      <dgm:prSet presAssocID="{C010E96A-506F-2A48-ADC3-FD1A28F850CD}" presName="spNode" presStyleCnt="0"/>
      <dgm:spPr/>
    </dgm:pt>
    <dgm:pt modelId="{0B6740FC-455B-4845-AE1C-1FD71A7F908F}" type="pres">
      <dgm:prSet presAssocID="{8CE72657-29DE-5A4E-9E65-29F47B1537DC}" presName="sibTrans" presStyleLbl="sibTrans1D1" presStyleIdx="4" presStyleCnt="10"/>
      <dgm:spPr/>
    </dgm:pt>
    <dgm:pt modelId="{55F70FF0-EBB9-F749-9E80-786CE5F317D4}" type="pres">
      <dgm:prSet presAssocID="{1700599D-C2A5-214E-B01F-F2E9624CF007}" presName="node" presStyleLbl="node1" presStyleIdx="5" presStyleCnt="10" custScaleX="236952" custScaleY="85729" custRadScaleRad="98396" custRadScaleInc="-14502">
        <dgm:presLayoutVars>
          <dgm:bulletEnabled val="1"/>
        </dgm:presLayoutVars>
      </dgm:prSet>
      <dgm:spPr/>
    </dgm:pt>
    <dgm:pt modelId="{2688E8EE-5090-FD4A-879E-F92741A46792}" type="pres">
      <dgm:prSet presAssocID="{1700599D-C2A5-214E-B01F-F2E9624CF007}" presName="spNode" presStyleCnt="0"/>
      <dgm:spPr/>
    </dgm:pt>
    <dgm:pt modelId="{FF338A9F-E034-6140-9F33-9F27EF9E8891}" type="pres">
      <dgm:prSet presAssocID="{B0114199-28D6-C543-BDC8-CF3B56E40C5D}" presName="sibTrans" presStyleLbl="sibTrans1D1" presStyleIdx="5" presStyleCnt="10"/>
      <dgm:spPr/>
    </dgm:pt>
    <dgm:pt modelId="{1AC7F01B-C33E-BC4B-A2F9-049CFF44A290}" type="pres">
      <dgm:prSet presAssocID="{EF22D14B-DBC2-3643-96E2-5844CACC0DA7}" presName="node" presStyleLbl="node1" presStyleIdx="6" presStyleCnt="10" custScaleX="223731" custRadScaleRad="108786" custRadScaleInc="120709">
        <dgm:presLayoutVars>
          <dgm:bulletEnabled val="1"/>
        </dgm:presLayoutVars>
      </dgm:prSet>
      <dgm:spPr/>
    </dgm:pt>
    <dgm:pt modelId="{D53B65CF-29EE-2942-A9FC-27C686362440}" type="pres">
      <dgm:prSet presAssocID="{EF22D14B-DBC2-3643-96E2-5844CACC0DA7}" presName="spNode" presStyleCnt="0"/>
      <dgm:spPr/>
    </dgm:pt>
    <dgm:pt modelId="{6340FB7D-6D5C-2B49-BB10-9839CA076A54}" type="pres">
      <dgm:prSet presAssocID="{FE406F10-3CE0-5640-B30F-58037B343655}" presName="sibTrans" presStyleLbl="sibTrans1D1" presStyleIdx="6" presStyleCnt="10"/>
      <dgm:spPr/>
    </dgm:pt>
    <dgm:pt modelId="{D3ED6609-5B8A-D446-AF8A-CF97FD71BE22}" type="pres">
      <dgm:prSet presAssocID="{CDCF0EE4-1EB8-BE4E-8F5D-A9250AC375FB}" presName="node" presStyleLbl="node1" presStyleIdx="7" presStyleCnt="10" custScaleX="279608" custScaleY="97843">
        <dgm:presLayoutVars>
          <dgm:bulletEnabled val="1"/>
        </dgm:presLayoutVars>
      </dgm:prSet>
      <dgm:spPr/>
    </dgm:pt>
    <dgm:pt modelId="{2B514935-C425-CC46-AE24-889D61843C98}" type="pres">
      <dgm:prSet presAssocID="{CDCF0EE4-1EB8-BE4E-8F5D-A9250AC375FB}" presName="spNode" presStyleCnt="0"/>
      <dgm:spPr/>
    </dgm:pt>
    <dgm:pt modelId="{532DCE83-7970-F147-B36B-5444D7A9D465}" type="pres">
      <dgm:prSet presAssocID="{53CEBD64-5A8C-1C4C-9D44-CBA253EA4C2D}" presName="sibTrans" presStyleLbl="sibTrans1D1" presStyleIdx="7" presStyleCnt="10"/>
      <dgm:spPr/>
    </dgm:pt>
    <dgm:pt modelId="{8B4B1357-DFCA-C942-A1B6-7334B31D274E}" type="pres">
      <dgm:prSet presAssocID="{3268FA4F-C98B-F54A-8F8D-B5E9E42AB555}" presName="node" presStyleLbl="node1" presStyleIdx="8" presStyleCnt="10" custScaleX="210462" custScaleY="100124" custRadScaleRad="109500" custRadScaleInc="-34423">
        <dgm:presLayoutVars>
          <dgm:bulletEnabled val="1"/>
        </dgm:presLayoutVars>
      </dgm:prSet>
      <dgm:spPr/>
    </dgm:pt>
    <dgm:pt modelId="{1AA30745-A8BE-8846-A814-6EECE1FF9CF1}" type="pres">
      <dgm:prSet presAssocID="{3268FA4F-C98B-F54A-8F8D-B5E9E42AB555}" presName="spNode" presStyleCnt="0"/>
      <dgm:spPr/>
    </dgm:pt>
    <dgm:pt modelId="{6C0ED8C5-D1DD-314C-AE61-DE457AD5D684}" type="pres">
      <dgm:prSet presAssocID="{2637B0F1-5D9C-304C-99DA-7329C1EC2BEE}" presName="sibTrans" presStyleLbl="sibTrans1D1" presStyleIdx="8" presStyleCnt="10"/>
      <dgm:spPr/>
    </dgm:pt>
    <dgm:pt modelId="{C9A09DD3-43AA-8342-B860-C8FE91CB8174}" type="pres">
      <dgm:prSet presAssocID="{CC543627-8C5D-3647-AC1A-2839D8274FAC}" presName="node" presStyleLbl="node1" presStyleIdx="9" presStyleCnt="10" custScaleX="224402" custScaleY="69835" custRadScaleRad="108088" custRadScaleInc="-132164">
        <dgm:presLayoutVars>
          <dgm:bulletEnabled val="1"/>
        </dgm:presLayoutVars>
      </dgm:prSet>
      <dgm:spPr/>
    </dgm:pt>
    <dgm:pt modelId="{CD65FB76-723A-3F4C-9A31-86BCCCA2299E}" type="pres">
      <dgm:prSet presAssocID="{CC543627-8C5D-3647-AC1A-2839D8274FAC}" presName="spNode" presStyleCnt="0"/>
      <dgm:spPr/>
    </dgm:pt>
    <dgm:pt modelId="{B09A21D6-4BB1-9849-B473-BD3992CB164F}" type="pres">
      <dgm:prSet presAssocID="{E428F655-0AE8-4441-8F30-2249EB6BE15A}" presName="sibTrans" presStyleLbl="sibTrans1D1" presStyleIdx="9" presStyleCnt="10"/>
      <dgm:spPr/>
    </dgm:pt>
  </dgm:ptLst>
  <dgm:cxnLst>
    <dgm:cxn modelId="{5F737C0C-BE36-A54F-8E04-4D1757AAD051}" type="presOf" srcId="{CDCF0EE4-1EB8-BE4E-8F5D-A9250AC375FB}" destId="{D3ED6609-5B8A-D446-AF8A-CF97FD71BE22}" srcOrd="0" destOrd="0" presId="urn:microsoft.com/office/officeart/2005/8/layout/cycle6"/>
    <dgm:cxn modelId="{ABF1C30D-519D-184C-A2A3-AB648B662015}" type="presOf" srcId="{CC543627-8C5D-3647-AC1A-2839D8274FAC}" destId="{C9A09DD3-43AA-8342-B860-C8FE91CB8174}" srcOrd="0" destOrd="0" presId="urn:microsoft.com/office/officeart/2005/8/layout/cycle6"/>
    <dgm:cxn modelId="{960ABF16-D765-7942-94FA-170ADEAADFAE}" type="presOf" srcId="{E428F655-0AE8-4441-8F30-2249EB6BE15A}" destId="{B09A21D6-4BB1-9849-B473-BD3992CB164F}" srcOrd="0" destOrd="0" presId="urn:microsoft.com/office/officeart/2005/8/layout/cycle6"/>
    <dgm:cxn modelId="{4D53B518-B58A-8846-B1E8-DA18A3F0EB1F}" srcId="{87E0DBC2-E856-2C49-8CD6-30226D1612F8}" destId="{066FBDD5-4597-FE43-9309-3E74D33AB24A}" srcOrd="2" destOrd="0" parTransId="{D5376C67-D61C-894A-8631-54840D0EF950}" sibTransId="{58A21625-A71E-C341-BED3-29F6A36BC5BF}"/>
    <dgm:cxn modelId="{0A817C1F-AE70-FA4A-BACF-F88DD65C5235}" srcId="{87E0DBC2-E856-2C49-8CD6-30226D1612F8}" destId="{B2E3D6A5-469A-344D-920B-F8FA9362408D}" srcOrd="0" destOrd="0" parTransId="{668692AE-11A0-8F4B-9282-7EB60CAE1DC4}" sibTransId="{6D715E01-E095-CA43-9F36-9D08BBABB4CD}"/>
    <dgm:cxn modelId="{D29AF522-2FD5-7E41-BBFA-3A4CAB70A99B}" type="presOf" srcId="{F961B3F3-54D1-3F47-920A-38BDD38D0E0C}" destId="{9C51402F-C175-8040-853F-76EBA14C4FC6}" srcOrd="0" destOrd="0" presId="urn:microsoft.com/office/officeart/2005/8/layout/cycle6"/>
    <dgm:cxn modelId="{B2E9C123-41B6-7B4C-95CA-FCCB24B3B9AE}" type="presOf" srcId="{8CE72657-29DE-5A4E-9E65-29F47B1537DC}" destId="{0B6740FC-455B-4845-AE1C-1FD71A7F908F}" srcOrd="0" destOrd="0" presId="urn:microsoft.com/office/officeart/2005/8/layout/cycle6"/>
    <dgm:cxn modelId="{34712028-C67B-7E40-AE49-C8A1CECCA91D}" type="presOf" srcId="{B2E3D6A5-469A-344D-920B-F8FA9362408D}" destId="{A93CD4A5-514C-5543-8BBB-8B3FB066947D}" srcOrd="0" destOrd="0" presId="urn:microsoft.com/office/officeart/2005/8/layout/cycle6"/>
    <dgm:cxn modelId="{D3D5DD2B-9EEB-1942-A092-27D9F91A10F9}" srcId="{87E0DBC2-E856-2C49-8CD6-30226D1612F8}" destId="{3268FA4F-C98B-F54A-8F8D-B5E9E42AB555}" srcOrd="8" destOrd="0" parTransId="{F7CDBE4E-2E9E-D048-865C-39896F0C5A90}" sibTransId="{2637B0F1-5D9C-304C-99DA-7329C1EC2BEE}"/>
    <dgm:cxn modelId="{8F6F952E-586D-9143-99D0-ABA7B11A6817}" type="presOf" srcId="{2637B0F1-5D9C-304C-99DA-7329C1EC2BEE}" destId="{6C0ED8C5-D1DD-314C-AE61-DE457AD5D684}" srcOrd="0" destOrd="0" presId="urn:microsoft.com/office/officeart/2005/8/layout/cycle6"/>
    <dgm:cxn modelId="{3429CF30-8864-6A40-8229-B92CBB62E0DF}" srcId="{87E0DBC2-E856-2C49-8CD6-30226D1612F8}" destId="{CDCF0EE4-1EB8-BE4E-8F5D-A9250AC375FB}" srcOrd="7" destOrd="0" parTransId="{6E342C1A-0440-D74D-B89B-012BD9BED6CC}" sibTransId="{53CEBD64-5A8C-1C4C-9D44-CBA253EA4C2D}"/>
    <dgm:cxn modelId="{457A6E32-6AF1-BB4C-922F-02E20CB99548}" type="presOf" srcId="{EF22D14B-DBC2-3643-96E2-5844CACC0DA7}" destId="{1AC7F01B-C33E-BC4B-A2F9-049CFF44A290}" srcOrd="0" destOrd="0" presId="urn:microsoft.com/office/officeart/2005/8/layout/cycle6"/>
    <dgm:cxn modelId="{208E5E3B-6863-9342-A1CE-7643BDAB4EE8}" type="presOf" srcId="{87E0DBC2-E856-2C49-8CD6-30226D1612F8}" destId="{4DB4DD88-C47E-AF4D-A924-AF0319E6455D}" srcOrd="0" destOrd="0" presId="urn:microsoft.com/office/officeart/2005/8/layout/cycle6"/>
    <dgm:cxn modelId="{ECCA5E67-BE08-C846-A601-147B177E6335}" srcId="{87E0DBC2-E856-2C49-8CD6-30226D1612F8}" destId="{F961B3F3-54D1-3F47-920A-38BDD38D0E0C}" srcOrd="3" destOrd="0" parTransId="{F26ECF16-2A03-7A45-8BE9-5FEE6F970F43}" sibTransId="{D15E7A1A-924C-5844-A086-C7A9A1A88BE1}"/>
    <dgm:cxn modelId="{7F57946A-BB2D-CB4D-988B-22BAA3795E3C}" srcId="{87E0DBC2-E856-2C49-8CD6-30226D1612F8}" destId="{CC543627-8C5D-3647-AC1A-2839D8274FAC}" srcOrd="9" destOrd="0" parTransId="{680C0B95-01B8-BB46-9035-8A9DA8C31A65}" sibTransId="{E428F655-0AE8-4441-8F30-2249EB6BE15A}"/>
    <dgm:cxn modelId="{23E6F750-5D3E-D64B-B7C2-F33D1E809E6D}" type="presOf" srcId="{1700599D-C2A5-214E-B01F-F2E9624CF007}" destId="{55F70FF0-EBB9-F749-9E80-786CE5F317D4}" srcOrd="0" destOrd="0" presId="urn:microsoft.com/office/officeart/2005/8/layout/cycle6"/>
    <dgm:cxn modelId="{8C81C371-DBB3-0747-B2C9-1B2110C24404}" type="presOf" srcId="{53CEBD64-5A8C-1C4C-9D44-CBA253EA4C2D}" destId="{532DCE83-7970-F147-B36B-5444D7A9D465}" srcOrd="0" destOrd="0" presId="urn:microsoft.com/office/officeart/2005/8/layout/cycle6"/>
    <dgm:cxn modelId="{A62BAD55-10F7-1F4F-8469-8605EBF712DB}" type="presOf" srcId="{FE406F10-3CE0-5640-B30F-58037B343655}" destId="{6340FB7D-6D5C-2B49-BB10-9839CA076A54}" srcOrd="0" destOrd="0" presId="urn:microsoft.com/office/officeart/2005/8/layout/cycle6"/>
    <dgm:cxn modelId="{2B0D5D90-DA4D-C747-86E1-BD3976C72F72}" type="presOf" srcId="{C010E96A-506F-2A48-ADC3-FD1A28F850CD}" destId="{0B0519D0-E795-2A4A-A2B7-4E131D2B493C}" srcOrd="0" destOrd="0" presId="urn:microsoft.com/office/officeart/2005/8/layout/cycle6"/>
    <dgm:cxn modelId="{130B1C92-3734-7244-A68F-3EC7A8120D3D}" type="presOf" srcId="{D15E7A1A-924C-5844-A086-C7A9A1A88BE1}" destId="{0B591C35-FFD1-9C46-9B85-4FB9DD06A69E}" srcOrd="0" destOrd="0" presId="urn:microsoft.com/office/officeart/2005/8/layout/cycle6"/>
    <dgm:cxn modelId="{76BAB6A2-EAD8-1A4F-A811-E802A24E3EEC}" type="presOf" srcId="{066FBDD5-4597-FE43-9309-3E74D33AB24A}" destId="{7BC78C4B-0F10-6643-87F0-D10AF0A10943}" srcOrd="0" destOrd="0" presId="urn:microsoft.com/office/officeart/2005/8/layout/cycle6"/>
    <dgm:cxn modelId="{07E9CEA3-3327-1F4D-B267-F387B5952197}" type="presOf" srcId="{B0114199-28D6-C543-BDC8-CF3B56E40C5D}" destId="{FF338A9F-E034-6140-9F33-9F27EF9E8891}" srcOrd="0" destOrd="0" presId="urn:microsoft.com/office/officeart/2005/8/layout/cycle6"/>
    <dgm:cxn modelId="{3B2D77A7-701C-5846-AEE7-B39CC1F2CDED}" type="presOf" srcId="{6D715E01-E095-CA43-9F36-9D08BBABB4CD}" destId="{218DD6CF-B4D2-3C4B-ACD8-B240138465D3}" srcOrd="0" destOrd="0" presId="urn:microsoft.com/office/officeart/2005/8/layout/cycle6"/>
    <dgm:cxn modelId="{58E58BB0-A99E-584B-924B-EF176E1DAA5C}" srcId="{87E0DBC2-E856-2C49-8CD6-30226D1612F8}" destId="{1700599D-C2A5-214E-B01F-F2E9624CF007}" srcOrd="5" destOrd="0" parTransId="{17AFF1F1-CC8A-8547-A715-084402A456B0}" sibTransId="{B0114199-28D6-C543-BDC8-CF3B56E40C5D}"/>
    <dgm:cxn modelId="{9CC85BD4-7ECC-BD4E-8401-B074404189F2}" type="presOf" srcId="{833578AF-CAC6-8D49-AE06-62B0C2EE2152}" destId="{02D61317-014A-3B45-896C-F1AEB72D297D}" srcOrd="0" destOrd="0" presId="urn:microsoft.com/office/officeart/2005/8/layout/cycle6"/>
    <dgm:cxn modelId="{D5A213DB-62BC-9D46-99BD-4B8EFF4607CA}" srcId="{87E0DBC2-E856-2C49-8CD6-30226D1612F8}" destId="{EF22D14B-DBC2-3643-96E2-5844CACC0DA7}" srcOrd="6" destOrd="0" parTransId="{B09990ED-4F24-914D-B02B-D4EA18A824CE}" sibTransId="{FE406F10-3CE0-5640-B30F-58037B343655}"/>
    <dgm:cxn modelId="{40B955DF-B493-2C47-B978-265708A5638E}" type="presOf" srcId="{3268FA4F-C98B-F54A-8F8D-B5E9E42AB555}" destId="{8B4B1357-DFCA-C942-A1B6-7334B31D274E}" srcOrd="0" destOrd="0" presId="urn:microsoft.com/office/officeart/2005/8/layout/cycle6"/>
    <dgm:cxn modelId="{D310ABE7-40F6-1A4A-B486-C75385BACA6A}" srcId="{87E0DBC2-E856-2C49-8CD6-30226D1612F8}" destId="{833578AF-CAC6-8D49-AE06-62B0C2EE2152}" srcOrd="1" destOrd="0" parTransId="{5C06FB4A-F9D2-4243-9F53-D9B7F95D1509}" sibTransId="{0CEE5398-C075-9047-8F16-F3CFFAE9466B}"/>
    <dgm:cxn modelId="{630BDFF3-4F4D-BC43-85D5-57382DDD281C}" type="presOf" srcId="{0CEE5398-C075-9047-8F16-F3CFFAE9466B}" destId="{EADC14C7-99D6-B644-8490-312B5F913846}" srcOrd="0" destOrd="0" presId="urn:microsoft.com/office/officeart/2005/8/layout/cycle6"/>
    <dgm:cxn modelId="{BDAB1DF9-5EE0-F34D-B6AD-EF2D6F63C658}" srcId="{87E0DBC2-E856-2C49-8CD6-30226D1612F8}" destId="{C010E96A-506F-2A48-ADC3-FD1A28F850CD}" srcOrd="4" destOrd="0" parTransId="{72660063-D728-E24D-91FA-6A2228A6A88A}" sibTransId="{8CE72657-29DE-5A4E-9E65-29F47B1537DC}"/>
    <dgm:cxn modelId="{3370DDF9-53FC-CA4A-8485-FE75644847BA}" type="presOf" srcId="{58A21625-A71E-C341-BED3-29F6A36BC5BF}" destId="{A0080EAE-F479-484F-B711-35912CAF2D86}" srcOrd="0" destOrd="0" presId="urn:microsoft.com/office/officeart/2005/8/layout/cycle6"/>
    <dgm:cxn modelId="{2B45A99B-FF89-A240-8592-B4704D46F6E2}" type="presParOf" srcId="{4DB4DD88-C47E-AF4D-A924-AF0319E6455D}" destId="{A93CD4A5-514C-5543-8BBB-8B3FB066947D}" srcOrd="0" destOrd="0" presId="urn:microsoft.com/office/officeart/2005/8/layout/cycle6"/>
    <dgm:cxn modelId="{46BB0A5E-4783-F54F-81FC-14D87AA87AF9}" type="presParOf" srcId="{4DB4DD88-C47E-AF4D-A924-AF0319E6455D}" destId="{E8388471-0545-FD44-BC2B-C01F2C724F37}" srcOrd="1" destOrd="0" presId="urn:microsoft.com/office/officeart/2005/8/layout/cycle6"/>
    <dgm:cxn modelId="{22F4739D-976B-454E-B36B-E008792D468F}" type="presParOf" srcId="{4DB4DD88-C47E-AF4D-A924-AF0319E6455D}" destId="{218DD6CF-B4D2-3C4B-ACD8-B240138465D3}" srcOrd="2" destOrd="0" presId="urn:microsoft.com/office/officeart/2005/8/layout/cycle6"/>
    <dgm:cxn modelId="{AC462859-8E5C-4D41-AC79-ED71A4A2E2E7}" type="presParOf" srcId="{4DB4DD88-C47E-AF4D-A924-AF0319E6455D}" destId="{02D61317-014A-3B45-896C-F1AEB72D297D}" srcOrd="3" destOrd="0" presId="urn:microsoft.com/office/officeart/2005/8/layout/cycle6"/>
    <dgm:cxn modelId="{F0C842CE-4EF5-6A48-BEDC-7DEF90785631}" type="presParOf" srcId="{4DB4DD88-C47E-AF4D-A924-AF0319E6455D}" destId="{99A4045F-40B9-7549-A9C3-F76E7D8CB132}" srcOrd="4" destOrd="0" presId="urn:microsoft.com/office/officeart/2005/8/layout/cycle6"/>
    <dgm:cxn modelId="{089814C7-4804-9648-8F09-DB811493180F}" type="presParOf" srcId="{4DB4DD88-C47E-AF4D-A924-AF0319E6455D}" destId="{EADC14C7-99D6-B644-8490-312B5F913846}" srcOrd="5" destOrd="0" presId="urn:microsoft.com/office/officeart/2005/8/layout/cycle6"/>
    <dgm:cxn modelId="{7C10323F-7DD4-D744-8728-F2FA80C4E943}" type="presParOf" srcId="{4DB4DD88-C47E-AF4D-A924-AF0319E6455D}" destId="{7BC78C4B-0F10-6643-87F0-D10AF0A10943}" srcOrd="6" destOrd="0" presId="urn:microsoft.com/office/officeart/2005/8/layout/cycle6"/>
    <dgm:cxn modelId="{D9200A7C-8E89-B247-8F40-21535DA3208C}" type="presParOf" srcId="{4DB4DD88-C47E-AF4D-A924-AF0319E6455D}" destId="{E52919C5-8B97-9347-9E30-E59994B5E8CA}" srcOrd="7" destOrd="0" presId="urn:microsoft.com/office/officeart/2005/8/layout/cycle6"/>
    <dgm:cxn modelId="{BFA6E360-63DC-1B4A-A829-8F0964592911}" type="presParOf" srcId="{4DB4DD88-C47E-AF4D-A924-AF0319E6455D}" destId="{A0080EAE-F479-484F-B711-35912CAF2D86}" srcOrd="8" destOrd="0" presId="urn:microsoft.com/office/officeart/2005/8/layout/cycle6"/>
    <dgm:cxn modelId="{6572324A-5EA0-AE4C-9964-DB686B81959A}" type="presParOf" srcId="{4DB4DD88-C47E-AF4D-A924-AF0319E6455D}" destId="{9C51402F-C175-8040-853F-76EBA14C4FC6}" srcOrd="9" destOrd="0" presId="urn:microsoft.com/office/officeart/2005/8/layout/cycle6"/>
    <dgm:cxn modelId="{AFE1E2D3-7B5C-3D4D-A329-CC99886590AB}" type="presParOf" srcId="{4DB4DD88-C47E-AF4D-A924-AF0319E6455D}" destId="{AF9803A7-6129-CF44-A1E6-BBE85A5F6D40}" srcOrd="10" destOrd="0" presId="urn:microsoft.com/office/officeart/2005/8/layout/cycle6"/>
    <dgm:cxn modelId="{124171F3-AC59-CB4E-89A1-08FF1C893A7F}" type="presParOf" srcId="{4DB4DD88-C47E-AF4D-A924-AF0319E6455D}" destId="{0B591C35-FFD1-9C46-9B85-4FB9DD06A69E}" srcOrd="11" destOrd="0" presId="urn:microsoft.com/office/officeart/2005/8/layout/cycle6"/>
    <dgm:cxn modelId="{C7859A80-B0AD-7640-A8C0-37BD54B77802}" type="presParOf" srcId="{4DB4DD88-C47E-AF4D-A924-AF0319E6455D}" destId="{0B0519D0-E795-2A4A-A2B7-4E131D2B493C}" srcOrd="12" destOrd="0" presId="urn:microsoft.com/office/officeart/2005/8/layout/cycle6"/>
    <dgm:cxn modelId="{BB4D6CE4-F6D5-7741-8780-F2E9A5CA4457}" type="presParOf" srcId="{4DB4DD88-C47E-AF4D-A924-AF0319E6455D}" destId="{D7896B36-0048-504A-8EA2-186C4D9C4218}" srcOrd="13" destOrd="0" presId="urn:microsoft.com/office/officeart/2005/8/layout/cycle6"/>
    <dgm:cxn modelId="{2A7E9F2A-FC1A-CA4F-B5B0-D6F566BA9FBC}" type="presParOf" srcId="{4DB4DD88-C47E-AF4D-A924-AF0319E6455D}" destId="{0B6740FC-455B-4845-AE1C-1FD71A7F908F}" srcOrd="14" destOrd="0" presId="urn:microsoft.com/office/officeart/2005/8/layout/cycle6"/>
    <dgm:cxn modelId="{EB392FDD-92A0-594F-85FA-BE2FD0C1A9A1}" type="presParOf" srcId="{4DB4DD88-C47E-AF4D-A924-AF0319E6455D}" destId="{55F70FF0-EBB9-F749-9E80-786CE5F317D4}" srcOrd="15" destOrd="0" presId="urn:microsoft.com/office/officeart/2005/8/layout/cycle6"/>
    <dgm:cxn modelId="{C72156BC-5893-8F44-974F-F295CFE5070B}" type="presParOf" srcId="{4DB4DD88-C47E-AF4D-A924-AF0319E6455D}" destId="{2688E8EE-5090-FD4A-879E-F92741A46792}" srcOrd="16" destOrd="0" presId="urn:microsoft.com/office/officeart/2005/8/layout/cycle6"/>
    <dgm:cxn modelId="{7492ABB8-8318-4C4C-94C8-261B13B4EAFF}" type="presParOf" srcId="{4DB4DD88-C47E-AF4D-A924-AF0319E6455D}" destId="{FF338A9F-E034-6140-9F33-9F27EF9E8891}" srcOrd="17" destOrd="0" presId="urn:microsoft.com/office/officeart/2005/8/layout/cycle6"/>
    <dgm:cxn modelId="{1253C02B-4EA3-2040-9C0A-65813A49EDC9}" type="presParOf" srcId="{4DB4DD88-C47E-AF4D-A924-AF0319E6455D}" destId="{1AC7F01B-C33E-BC4B-A2F9-049CFF44A290}" srcOrd="18" destOrd="0" presId="urn:microsoft.com/office/officeart/2005/8/layout/cycle6"/>
    <dgm:cxn modelId="{47BD7DAF-76A3-BC45-AAA3-EA4BEA887EBE}" type="presParOf" srcId="{4DB4DD88-C47E-AF4D-A924-AF0319E6455D}" destId="{D53B65CF-29EE-2942-A9FC-27C686362440}" srcOrd="19" destOrd="0" presId="urn:microsoft.com/office/officeart/2005/8/layout/cycle6"/>
    <dgm:cxn modelId="{E79ED3B2-0E96-6642-A5D9-39C290DCB062}" type="presParOf" srcId="{4DB4DD88-C47E-AF4D-A924-AF0319E6455D}" destId="{6340FB7D-6D5C-2B49-BB10-9839CA076A54}" srcOrd="20" destOrd="0" presId="urn:microsoft.com/office/officeart/2005/8/layout/cycle6"/>
    <dgm:cxn modelId="{F1266B56-2E7B-D04D-9C8E-C84BE1C49EF3}" type="presParOf" srcId="{4DB4DD88-C47E-AF4D-A924-AF0319E6455D}" destId="{D3ED6609-5B8A-D446-AF8A-CF97FD71BE22}" srcOrd="21" destOrd="0" presId="urn:microsoft.com/office/officeart/2005/8/layout/cycle6"/>
    <dgm:cxn modelId="{2FA23748-C1FF-A241-8B49-B21DD5FAFA65}" type="presParOf" srcId="{4DB4DD88-C47E-AF4D-A924-AF0319E6455D}" destId="{2B514935-C425-CC46-AE24-889D61843C98}" srcOrd="22" destOrd="0" presId="urn:microsoft.com/office/officeart/2005/8/layout/cycle6"/>
    <dgm:cxn modelId="{907A288F-4DAA-C04C-8A7B-494578735296}" type="presParOf" srcId="{4DB4DD88-C47E-AF4D-A924-AF0319E6455D}" destId="{532DCE83-7970-F147-B36B-5444D7A9D465}" srcOrd="23" destOrd="0" presId="urn:microsoft.com/office/officeart/2005/8/layout/cycle6"/>
    <dgm:cxn modelId="{82651FBD-BCD9-2447-9617-B9BE5DDB8E43}" type="presParOf" srcId="{4DB4DD88-C47E-AF4D-A924-AF0319E6455D}" destId="{8B4B1357-DFCA-C942-A1B6-7334B31D274E}" srcOrd="24" destOrd="0" presId="urn:microsoft.com/office/officeart/2005/8/layout/cycle6"/>
    <dgm:cxn modelId="{8AB58F0B-4E2C-A44D-9346-8ED453A63BA8}" type="presParOf" srcId="{4DB4DD88-C47E-AF4D-A924-AF0319E6455D}" destId="{1AA30745-A8BE-8846-A814-6EECE1FF9CF1}" srcOrd="25" destOrd="0" presId="urn:microsoft.com/office/officeart/2005/8/layout/cycle6"/>
    <dgm:cxn modelId="{8EB77FE2-0DB2-324F-AF2B-731D18759D65}" type="presParOf" srcId="{4DB4DD88-C47E-AF4D-A924-AF0319E6455D}" destId="{6C0ED8C5-D1DD-314C-AE61-DE457AD5D684}" srcOrd="26" destOrd="0" presId="urn:microsoft.com/office/officeart/2005/8/layout/cycle6"/>
    <dgm:cxn modelId="{F472CB86-0AF3-364D-A06B-90AD7E998DF1}" type="presParOf" srcId="{4DB4DD88-C47E-AF4D-A924-AF0319E6455D}" destId="{C9A09DD3-43AA-8342-B860-C8FE91CB8174}" srcOrd="27" destOrd="0" presId="urn:microsoft.com/office/officeart/2005/8/layout/cycle6"/>
    <dgm:cxn modelId="{0E449780-8398-3144-87D4-629AAF72B434}" type="presParOf" srcId="{4DB4DD88-C47E-AF4D-A924-AF0319E6455D}" destId="{CD65FB76-723A-3F4C-9A31-86BCCCA2299E}" srcOrd="28" destOrd="0" presId="urn:microsoft.com/office/officeart/2005/8/layout/cycle6"/>
    <dgm:cxn modelId="{42EDB1C6-FED6-204C-BF3E-625CD20A5B84}" type="presParOf" srcId="{4DB4DD88-C47E-AF4D-A924-AF0319E6455D}" destId="{B09A21D6-4BB1-9849-B473-BD3992CB164F}" srcOrd="29"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26FF637-DB71-864E-9789-3839FE6A73D0}" type="doc">
      <dgm:prSet loTypeId="urn:microsoft.com/office/officeart/2005/8/layout/matrix1" loCatId="" qsTypeId="urn:microsoft.com/office/officeart/2005/8/quickstyle/simple1" qsCatId="simple" csTypeId="urn:microsoft.com/office/officeart/2005/8/colors/accent1_2" csCatId="accent1" phldr="1"/>
      <dgm:spPr/>
      <dgm:t>
        <a:bodyPr/>
        <a:lstStyle/>
        <a:p>
          <a:endParaRPr lang="en-GB"/>
        </a:p>
      </dgm:t>
    </dgm:pt>
    <dgm:pt modelId="{5B8196F6-D764-2846-ACFF-3C404CC1B5B6}">
      <dgm:prSet phldrT="[Text]"/>
      <dgm:spPr/>
      <dgm:t>
        <a:bodyPr/>
        <a:lstStyle/>
        <a:p>
          <a:r>
            <a:rPr lang="en-GB" dirty="0"/>
            <a:t>compassion: </a:t>
          </a:r>
          <a:br>
            <a:rPr lang="en-GB" dirty="0"/>
          </a:br>
          <a:r>
            <a:rPr lang="en-GB" dirty="0"/>
            <a:t>self-motivation, flow</a:t>
          </a:r>
        </a:p>
      </dgm:t>
    </dgm:pt>
    <dgm:pt modelId="{096949D5-0E18-AD4C-995D-FA08156BE3C3}" type="parTrans" cxnId="{0D1CE666-CE15-C747-957F-9C0B953106D9}">
      <dgm:prSet/>
      <dgm:spPr/>
      <dgm:t>
        <a:bodyPr/>
        <a:lstStyle/>
        <a:p>
          <a:endParaRPr lang="en-GB"/>
        </a:p>
      </dgm:t>
    </dgm:pt>
    <dgm:pt modelId="{F9B10DA5-CA34-B643-9616-76FEA4D2A4F0}" type="sibTrans" cxnId="{0D1CE666-CE15-C747-957F-9C0B953106D9}">
      <dgm:prSet/>
      <dgm:spPr/>
      <dgm:t>
        <a:bodyPr/>
        <a:lstStyle/>
        <a:p>
          <a:endParaRPr lang="en-GB"/>
        </a:p>
      </dgm:t>
    </dgm:pt>
    <dgm:pt modelId="{4B0B13D2-CEE9-AC41-82D1-0752517E6066}">
      <dgm:prSet phldrT="[Text]"/>
      <dgm:spPr>
        <a:solidFill>
          <a:schemeClr val="accent4"/>
        </a:solidFill>
      </dgm:spPr>
      <dgm:t>
        <a:bodyPr/>
        <a:lstStyle/>
        <a:p>
          <a:r>
            <a:rPr lang="en-GB" dirty="0"/>
            <a:t>self awareness: confidence, authenticity </a:t>
          </a:r>
        </a:p>
      </dgm:t>
    </dgm:pt>
    <dgm:pt modelId="{A9DA4A47-67F4-FD4E-A0AB-E55AFC56BBF7}" type="parTrans" cxnId="{8DED3CAD-2253-934F-871E-4C69BFF8384A}">
      <dgm:prSet/>
      <dgm:spPr/>
      <dgm:t>
        <a:bodyPr/>
        <a:lstStyle/>
        <a:p>
          <a:endParaRPr lang="en-GB"/>
        </a:p>
      </dgm:t>
    </dgm:pt>
    <dgm:pt modelId="{F2ADEE88-BA5C-A14E-87D8-2A623A5F5D97}" type="sibTrans" cxnId="{8DED3CAD-2253-934F-871E-4C69BFF8384A}">
      <dgm:prSet/>
      <dgm:spPr/>
      <dgm:t>
        <a:bodyPr/>
        <a:lstStyle/>
        <a:p>
          <a:endParaRPr lang="en-GB"/>
        </a:p>
      </dgm:t>
    </dgm:pt>
    <dgm:pt modelId="{BC499FB6-506D-EA44-94F7-E06688395E2A}">
      <dgm:prSet phldrT="[Text]"/>
      <dgm:spPr>
        <a:solidFill>
          <a:schemeClr val="accent4"/>
        </a:solidFill>
      </dgm:spPr>
      <dgm:t>
        <a:bodyPr/>
        <a:lstStyle/>
        <a:p>
          <a:r>
            <a:rPr lang="en-GB" dirty="0"/>
            <a:t>self control: </a:t>
          </a:r>
          <a:br>
            <a:rPr lang="en-GB" dirty="0"/>
          </a:br>
          <a:r>
            <a:rPr lang="en-GB" dirty="0"/>
            <a:t>mindfulness, resilience</a:t>
          </a:r>
        </a:p>
      </dgm:t>
    </dgm:pt>
    <dgm:pt modelId="{50BF6C7D-24D2-BF4A-9F90-F7407E92E324}" type="parTrans" cxnId="{DD4DD02E-570D-EA4A-A2D3-769D1B46DCCF}">
      <dgm:prSet/>
      <dgm:spPr/>
      <dgm:t>
        <a:bodyPr/>
        <a:lstStyle/>
        <a:p>
          <a:endParaRPr lang="en-GB"/>
        </a:p>
      </dgm:t>
    </dgm:pt>
    <dgm:pt modelId="{715AFEDA-402B-2F46-B988-B5C4C0C12A1E}" type="sibTrans" cxnId="{DD4DD02E-570D-EA4A-A2D3-769D1B46DCCF}">
      <dgm:prSet/>
      <dgm:spPr/>
      <dgm:t>
        <a:bodyPr/>
        <a:lstStyle/>
        <a:p>
          <a:endParaRPr lang="en-GB"/>
        </a:p>
      </dgm:t>
    </dgm:pt>
    <dgm:pt modelId="{E2EA5F0C-F730-D14D-ADA8-59E9DA82F969}">
      <dgm:prSet phldrT="[Text]"/>
      <dgm:spPr/>
      <dgm:t>
        <a:bodyPr/>
        <a:lstStyle/>
        <a:p>
          <a:r>
            <a:rPr lang="en-GB" dirty="0"/>
            <a:t>empathy: </a:t>
          </a:r>
          <a:br>
            <a:rPr lang="en-GB" dirty="0"/>
          </a:br>
          <a:r>
            <a:rPr lang="en-GB" dirty="0"/>
            <a:t>learning, understanding, listen</a:t>
          </a:r>
          <a:br>
            <a:rPr lang="en-GB" dirty="0"/>
          </a:br>
          <a:r>
            <a:rPr lang="en-GB" dirty="0"/>
            <a:t>organizational awareness</a:t>
          </a:r>
        </a:p>
      </dgm:t>
    </dgm:pt>
    <dgm:pt modelId="{B2CCB543-72B4-8345-83F8-4DFAA911F7F3}" type="parTrans" cxnId="{0926198E-A4F9-4D40-812E-8621666806A9}">
      <dgm:prSet/>
      <dgm:spPr/>
      <dgm:t>
        <a:bodyPr/>
        <a:lstStyle/>
        <a:p>
          <a:endParaRPr lang="en-GB"/>
        </a:p>
      </dgm:t>
    </dgm:pt>
    <dgm:pt modelId="{3AEC338C-8BA8-EB4E-A0D8-430E454054FE}" type="sibTrans" cxnId="{0926198E-A4F9-4D40-812E-8621666806A9}">
      <dgm:prSet/>
      <dgm:spPr/>
      <dgm:t>
        <a:bodyPr/>
        <a:lstStyle/>
        <a:p>
          <a:endParaRPr lang="en-GB"/>
        </a:p>
      </dgm:t>
    </dgm:pt>
    <dgm:pt modelId="{55427E51-E01F-BC4C-8C16-55B3FE7E4B04}">
      <dgm:prSet phldrT="[Text]"/>
      <dgm:spPr/>
      <dgm:t>
        <a:bodyPr/>
        <a:lstStyle/>
        <a:p>
          <a:r>
            <a:rPr lang="en-GB" dirty="0"/>
            <a:t>influence: </a:t>
          </a:r>
          <a:br>
            <a:rPr lang="en-GB" dirty="0"/>
          </a:br>
          <a:r>
            <a:rPr lang="en-GB" dirty="0"/>
            <a:t>leadership, impact, conflict handling, negotiations</a:t>
          </a:r>
        </a:p>
      </dgm:t>
    </dgm:pt>
    <dgm:pt modelId="{30E445A1-31D6-EF4F-AE81-58A9E7593C80}" type="parTrans" cxnId="{828DCB83-327B-C644-B5B3-48040DE7E7DD}">
      <dgm:prSet/>
      <dgm:spPr/>
      <dgm:t>
        <a:bodyPr/>
        <a:lstStyle/>
        <a:p>
          <a:endParaRPr lang="en-GB"/>
        </a:p>
      </dgm:t>
    </dgm:pt>
    <dgm:pt modelId="{80462293-4252-7E4D-B9CA-36B9107D3108}" type="sibTrans" cxnId="{828DCB83-327B-C644-B5B3-48040DE7E7DD}">
      <dgm:prSet/>
      <dgm:spPr/>
      <dgm:t>
        <a:bodyPr/>
        <a:lstStyle/>
        <a:p>
          <a:endParaRPr lang="en-GB"/>
        </a:p>
      </dgm:t>
    </dgm:pt>
    <dgm:pt modelId="{3EBA5B3C-6481-DD48-9127-6E32FE0A8F18}" type="pres">
      <dgm:prSet presAssocID="{026FF637-DB71-864E-9789-3839FE6A73D0}" presName="diagram" presStyleCnt="0">
        <dgm:presLayoutVars>
          <dgm:chMax val="1"/>
          <dgm:dir/>
          <dgm:animLvl val="ctr"/>
          <dgm:resizeHandles val="exact"/>
        </dgm:presLayoutVars>
      </dgm:prSet>
      <dgm:spPr/>
    </dgm:pt>
    <dgm:pt modelId="{55A73377-1571-6644-9B57-49A4FB4F4A71}" type="pres">
      <dgm:prSet presAssocID="{026FF637-DB71-864E-9789-3839FE6A73D0}" presName="matrix" presStyleCnt="0"/>
      <dgm:spPr/>
    </dgm:pt>
    <dgm:pt modelId="{BA071F98-0863-C846-BF54-A18BDE1C7A44}" type="pres">
      <dgm:prSet presAssocID="{026FF637-DB71-864E-9789-3839FE6A73D0}" presName="tile1" presStyleLbl="node1" presStyleIdx="0" presStyleCnt="4"/>
      <dgm:spPr/>
    </dgm:pt>
    <dgm:pt modelId="{6EE4127E-2AFF-6A41-8ACC-A6D56F467AE1}" type="pres">
      <dgm:prSet presAssocID="{026FF637-DB71-864E-9789-3839FE6A73D0}" presName="tile1text" presStyleLbl="node1" presStyleIdx="0" presStyleCnt="4">
        <dgm:presLayoutVars>
          <dgm:chMax val="0"/>
          <dgm:chPref val="0"/>
          <dgm:bulletEnabled val="1"/>
        </dgm:presLayoutVars>
      </dgm:prSet>
      <dgm:spPr/>
    </dgm:pt>
    <dgm:pt modelId="{8DCE8F72-9FE9-034B-80F1-390E45DBE1F1}" type="pres">
      <dgm:prSet presAssocID="{026FF637-DB71-864E-9789-3839FE6A73D0}" presName="tile2" presStyleLbl="node1" presStyleIdx="1" presStyleCnt="4" custScaleY="105084" custLinFactNeighborY="2044"/>
      <dgm:spPr/>
    </dgm:pt>
    <dgm:pt modelId="{6841CC03-EF35-4540-9FC4-13563656FC60}" type="pres">
      <dgm:prSet presAssocID="{026FF637-DB71-864E-9789-3839FE6A73D0}" presName="tile2text" presStyleLbl="node1" presStyleIdx="1" presStyleCnt="4">
        <dgm:presLayoutVars>
          <dgm:chMax val="0"/>
          <dgm:chPref val="0"/>
          <dgm:bulletEnabled val="1"/>
        </dgm:presLayoutVars>
      </dgm:prSet>
      <dgm:spPr/>
    </dgm:pt>
    <dgm:pt modelId="{0A01F700-5F2E-CF4B-AAE4-FD7B51A6520B}" type="pres">
      <dgm:prSet presAssocID="{026FF637-DB71-864E-9789-3839FE6A73D0}" presName="tile3" presStyleLbl="node1" presStyleIdx="2" presStyleCnt="4"/>
      <dgm:spPr/>
    </dgm:pt>
    <dgm:pt modelId="{42893C5D-BE5F-D046-B6EC-77D6E1047F3F}" type="pres">
      <dgm:prSet presAssocID="{026FF637-DB71-864E-9789-3839FE6A73D0}" presName="tile3text" presStyleLbl="node1" presStyleIdx="2" presStyleCnt="4">
        <dgm:presLayoutVars>
          <dgm:chMax val="0"/>
          <dgm:chPref val="0"/>
          <dgm:bulletEnabled val="1"/>
        </dgm:presLayoutVars>
      </dgm:prSet>
      <dgm:spPr/>
    </dgm:pt>
    <dgm:pt modelId="{FD3CD79E-6741-D448-BDBD-11557C95365A}" type="pres">
      <dgm:prSet presAssocID="{026FF637-DB71-864E-9789-3839FE6A73D0}" presName="tile4" presStyleLbl="node1" presStyleIdx="3" presStyleCnt="4"/>
      <dgm:spPr/>
    </dgm:pt>
    <dgm:pt modelId="{11539D6D-5B0E-3E43-9AE8-F8A5F737499E}" type="pres">
      <dgm:prSet presAssocID="{026FF637-DB71-864E-9789-3839FE6A73D0}" presName="tile4text" presStyleLbl="node1" presStyleIdx="3" presStyleCnt="4">
        <dgm:presLayoutVars>
          <dgm:chMax val="0"/>
          <dgm:chPref val="0"/>
          <dgm:bulletEnabled val="1"/>
        </dgm:presLayoutVars>
      </dgm:prSet>
      <dgm:spPr/>
    </dgm:pt>
    <dgm:pt modelId="{94B87B29-99EC-C74D-8762-0641028AA3AD}" type="pres">
      <dgm:prSet presAssocID="{026FF637-DB71-864E-9789-3839FE6A73D0}" presName="centerTile" presStyleLbl="fgShp" presStyleIdx="0" presStyleCnt="1" custScaleX="118182" custScaleY="138068">
        <dgm:presLayoutVars>
          <dgm:chMax val="0"/>
          <dgm:chPref val="0"/>
        </dgm:presLayoutVars>
      </dgm:prSet>
      <dgm:spPr/>
    </dgm:pt>
  </dgm:ptLst>
  <dgm:cxnLst>
    <dgm:cxn modelId="{EA2F8D15-F54A-D242-835C-2B055384E0B7}" type="presOf" srcId="{4B0B13D2-CEE9-AC41-82D1-0752517E6066}" destId="{6EE4127E-2AFF-6A41-8ACC-A6D56F467AE1}" srcOrd="1" destOrd="0" presId="urn:microsoft.com/office/officeart/2005/8/layout/matrix1"/>
    <dgm:cxn modelId="{76436221-56FA-AF4A-B254-516538FADE07}" type="presOf" srcId="{5B8196F6-D764-2846-ACFF-3C404CC1B5B6}" destId="{94B87B29-99EC-C74D-8762-0641028AA3AD}" srcOrd="0" destOrd="0" presId="urn:microsoft.com/office/officeart/2005/8/layout/matrix1"/>
    <dgm:cxn modelId="{805DC127-7365-624E-AB74-FE8835469044}" type="presOf" srcId="{E2EA5F0C-F730-D14D-ADA8-59E9DA82F969}" destId="{0A01F700-5F2E-CF4B-AAE4-FD7B51A6520B}" srcOrd="0" destOrd="0" presId="urn:microsoft.com/office/officeart/2005/8/layout/matrix1"/>
    <dgm:cxn modelId="{DD4DD02E-570D-EA4A-A2D3-769D1B46DCCF}" srcId="{5B8196F6-D764-2846-ACFF-3C404CC1B5B6}" destId="{BC499FB6-506D-EA44-94F7-E06688395E2A}" srcOrd="1" destOrd="0" parTransId="{50BF6C7D-24D2-BF4A-9F90-F7407E92E324}" sibTransId="{715AFEDA-402B-2F46-B988-B5C4C0C12A1E}"/>
    <dgm:cxn modelId="{D9D95A3D-E4AE-4642-99D7-D6DC298325E5}" type="presOf" srcId="{55427E51-E01F-BC4C-8C16-55B3FE7E4B04}" destId="{FD3CD79E-6741-D448-BDBD-11557C95365A}" srcOrd="0" destOrd="0" presId="urn:microsoft.com/office/officeart/2005/8/layout/matrix1"/>
    <dgm:cxn modelId="{6552FB43-A72B-5B4D-B6B1-2C832D7B19D6}" type="presOf" srcId="{E2EA5F0C-F730-D14D-ADA8-59E9DA82F969}" destId="{42893C5D-BE5F-D046-B6EC-77D6E1047F3F}" srcOrd="1" destOrd="0" presId="urn:microsoft.com/office/officeart/2005/8/layout/matrix1"/>
    <dgm:cxn modelId="{0D1CE666-CE15-C747-957F-9C0B953106D9}" srcId="{026FF637-DB71-864E-9789-3839FE6A73D0}" destId="{5B8196F6-D764-2846-ACFF-3C404CC1B5B6}" srcOrd="0" destOrd="0" parTransId="{096949D5-0E18-AD4C-995D-FA08156BE3C3}" sibTransId="{F9B10DA5-CA34-B643-9616-76FEA4D2A4F0}"/>
    <dgm:cxn modelId="{C8EE244A-8D75-5A44-989D-4DC3710262FE}" type="presOf" srcId="{55427E51-E01F-BC4C-8C16-55B3FE7E4B04}" destId="{11539D6D-5B0E-3E43-9AE8-F8A5F737499E}" srcOrd="1" destOrd="0" presId="urn:microsoft.com/office/officeart/2005/8/layout/matrix1"/>
    <dgm:cxn modelId="{E89B1D50-F16D-A148-B421-DF37A4AD8736}" type="presOf" srcId="{4B0B13D2-CEE9-AC41-82D1-0752517E6066}" destId="{BA071F98-0863-C846-BF54-A18BDE1C7A44}" srcOrd="0" destOrd="0" presId="urn:microsoft.com/office/officeart/2005/8/layout/matrix1"/>
    <dgm:cxn modelId="{828DCB83-327B-C644-B5B3-48040DE7E7DD}" srcId="{5B8196F6-D764-2846-ACFF-3C404CC1B5B6}" destId="{55427E51-E01F-BC4C-8C16-55B3FE7E4B04}" srcOrd="3" destOrd="0" parTransId="{30E445A1-31D6-EF4F-AE81-58A9E7593C80}" sibTransId="{80462293-4252-7E4D-B9CA-36B9107D3108}"/>
    <dgm:cxn modelId="{0926198E-A4F9-4D40-812E-8621666806A9}" srcId="{5B8196F6-D764-2846-ACFF-3C404CC1B5B6}" destId="{E2EA5F0C-F730-D14D-ADA8-59E9DA82F969}" srcOrd="2" destOrd="0" parTransId="{B2CCB543-72B4-8345-83F8-4DFAA911F7F3}" sibTransId="{3AEC338C-8BA8-EB4E-A0D8-430E454054FE}"/>
    <dgm:cxn modelId="{55D013A4-D891-FD41-B64E-5D42AC850D35}" type="presOf" srcId="{BC499FB6-506D-EA44-94F7-E06688395E2A}" destId="{8DCE8F72-9FE9-034B-80F1-390E45DBE1F1}" srcOrd="0" destOrd="0" presId="urn:microsoft.com/office/officeart/2005/8/layout/matrix1"/>
    <dgm:cxn modelId="{8DED3CAD-2253-934F-871E-4C69BFF8384A}" srcId="{5B8196F6-D764-2846-ACFF-3C404CC1B5B6}" destId="{4B0B13D2-CEE9-AC41-82D1-0752517E6066}" srcOrd="0" destOrd="0" parTransId="{A9DA4A47-67F4-FD4E-A0AB-E55AFC56BBF7}" sibTransId="{F2ADEE88-BA5C-A14E-87D8-2A623A5F5D97}"/>
    <dgm:cxn modelId="{BC71BFDF-0036-2347-AD49-C79D33E8BF49}" type="presOf" srcId="{026FF637-DB71-864E-9789-3839FE6A73D0}" destId="{3EBA5B3C-6481-DD48-9127-6E32FE0A8F18}" srcOrd="0" destOrd="0" presId="urn:microsoft.com/office/officeart/2005/8/layout/matrix1"/>
    <dgm:cxn modelId="{DEEA87F0-E9D4-A946-8FD3-078EC7B2B593}" type="presOf" srcId="{BC499FB6-506D-EA44-94F7-E06688395E2A}" destId="{6841CC03-EF35-4540-9FC4-13563656FC60}" srcOrd="1" destOrd="0" presId="urn:microsoft.com/office/officeart/2005/8/layout/matrix1"/>
    <dgm:cxn modelId="{236B9500-ADC8-764B-9FF0-F62E06ACB6FA}" type="presParOf" srcId="{3EBA5B3C-6481-DD48-9127-6E32FE0A8F18}" destId="{55A73377-1571-6644-9B57-49A4FB4F4A71}" srcOrd="0" destOrd="0" presId="urn:microsoft.com/office/officeart/2005/8/layout/matrix1"/>
    <dgm:cxn modelId="{866CBFFB-5667-B841-B4E2-465ABC4E20B4}" type="presParOf" srcId="{55A73377-1571-6644-9B57-49A4FB4F4A71}" destId="{BA071F98-0863-C846-BF54-A18BDE1C7A44}" srcOrd="0" destOrd="0" presId="urn:microsoft.com/office/officeart/2005/8/layout/matrix1"/>
    <dgm:cxn modelId="{02E7DE29-823F-4F4E-9500-14D47D0E671E}" type="presParOf" srcId="{55A73377-1571-6644-9B57-49A4FB4F4A71}" destId="{6EE4127E-2AFF-6A41-8ACC-A6D56F467AE1}" srcOrd="1" destOrd="0" presId="urn:microsoft.com/office/officeart/2005/8/layout/matrix1"/>
    <dgm:cxn modelId="{1DCD1F9B-3D2C-8345-B634-2BD1F87B63C4}" type="presParOf" srcId="{55A73377-1571-6644-9B57-49A4FB4F4A71}" destId="{8DCE8F72-9FE9-034B-80F1-390E45DBE1F1}" srcOrd="2" destOrd="0" presId="urn:microsoft.com/office/officeart/2005/8/layout/matrix1"/>
    <dgm:cxn modelId="{2E4909A5-6F7B-C94E-9944-70D196C5F079}" type="presParOf" srcId="{55A73377-1571-6644-9B57-49A4FB4F4A71}" destId="{6841CC03-EF35-4540-9FC4-13563656FC60}" srcOrd="3" destOrd="0" presId="urn:microsoft.com/office/officeart/2005/8/layout/matrix1"/>
    <dgm:cxn modelId="{41AAB185-BDB4-404D-A64F-5984ACFA48E8}" type="presParOf" srcId="{55A73377-1571-6644-9B57-49A4FB4F4A71}" destId="{0A01F700-5F2E-CF4B-AAE4-FD7B51A6520B}" srcOrd="4" destOrd="0" presId="urn:microsoft.com/office/officeart/2005/8/layout/matrix1"/>
    <dgm:cxn modelId="{25EAAD7F-2C54-0647-A35B-4E604252954E}" type="presParOf" srcId="{55A73377-1571-6644-9B57-49A4FB4F4A71}" destId="{42893C5D-BE5F-D046-B6EC-77D6E1047F3F}" srcOrd="5" destOrd="0" presId="urn:microsoft.com/office/officeart/2005/8/layout/matrix1"/>
    <dgm:cxn modelId="{0F2501F0-E4DD-8142-8D0A-0E0B04EA4E63}" type="presParOf" srcId="{55A73377-1571-6644-9B57-49A4FB4F4A71}" destId="{FD3CD79E-6741-D448-BDBD-11557C95365A}" srcOrd="6" destOrd="0" presId="urn:microsoft.com/office/officeart/2005/8/layout/matrix1"/>
    <dgm:cxn modelId="{CC2A14BB-578D-E043-A163-F9854B02FA44}" type="presParOf" srcId="{55A73377-1571-6644-9B57-49A4FB4F4A71}" destId="{11539D6D-5B0E-3E43-9AE8-F8A5F737499E}" srcOrd="7" destOrd="0" presId="urn:microsoft.com/office/officeart/2005/8/layout/matrix1"/>
    <dgm:cxn modelId="{88988C52-103A-5840-924A-878FE1F6CF70}" type="presParOf" srcId="{3EBA5B3C-6481-DD48-9127-6E32FE0A8F18}" destId="{94B87B29-99EC-C74D-8762-0641028AA3AD}"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7E0DBC2-E856-2C49-8CD6-30226D1612F8}"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2E3D6A5-469A-344D-920B-F8FA9362408D}">
      <dgm:prSet phldrT="[Text]" custT="1"/>
      <dgm:spPr/>
      <dgm:t>
        <a:bodyPr/>
        <a:lstStyle/>
        <a:p>
          <a:r>
            <a:rPr lang="en-GB" sz="2000" dirty="0"/>
            <a:t>1. changing perspectives</a:t>
          </a:r>
        </a:p>
      </dgm:t>
    </dgm:pt>
    <dgm:pt modelId="{668692AE-11A0-8F4B-9282-7EB60CAE1DC4}" type="parTrans" cxnId="{0A817C1F-AE70-FA4A-BACF-F88DD65C5235}">
      <dgm:prSet/>
      <dgm:spPr/>
      <dgm:t>
        <a:bodyPr/>
        <a:lstStyle/>
        <a:p>
          <a:endParaRPr lang="en-GB" sz="2000"/>
        </a:p>
      </dgm:t>
    </dgm:pt>
    <dgm:pt modelId="{6D715E01-E095-CA43-9F36-9D08BBABB4CD}" type="sibTrans" cxnId="{0A817C1F-AE70-FA4A-BACF-F88DD65C5235}">
      <dgm:prSet/>
      <dgm:spPr/>
      <dgm:t>
        <a:bodyPr/>
        <a:lstStyle/>
        <a:p>
          <a:endParaRPr lang="en-GB" sz="2000"/>
        </a:p>
      </dgm:t>
    </dgm:pt>
    <dgm:pt modelId="{833578AF-CAC6-8D49-AE06-62B0C2EE2152}">
      <dgm:prSet phldrT="[Text]" custT="1"/>
      <dgm:spPr/>
      <dgm:t>
        <a:bodyPr/>
        <a:lstStyle/>
        <a:p>
          <a:r>
            <a:rPr lang="en-GB" sz="2000" dirty="0"/>
            <a:t>2. empathy</a:t>
          </a:r>
        </a:p>
      </dgm:t>
    </dgm:pt>
    <dgm:pt modelId="{5C06FB4A-F9D2-4243-9F53-D9B7F95D1509}" type="parTrans" cxnId="{D310ABE7-40F6-1A4A-B486-C75385BACA6A}">
      <dgm:prSet/>
      <dgm:spPr/>
      <dgm:t>
        <a:bodyPr/>
        <a:lstStyle/>
        <a:p>
          <a:endParaRPr lang="en-GB" sz="2000"/>
        </a:p>
      </dgm:t>
    </dgm:pt>
    <dgm:pt modelId="{0CEE5398-C075-9047-8F16-F3CFFAE9466B}" type="sibTrans" cxnId="{D310ABE7-40F6-1A4A-B486-C75385BACA6A}">
      <dgm:prSet/>
      <dgm:spPr/>
      <dgm:t>
        <a:bodyPr/>
        <a:lstStyle/>
        <a:p>
          <a:endParaRPr lang="en-GB" sz="2000"/>
        </a:p>
      </dgm:t>
    </dgm:pt>
    <dgm:pt modelId="{066FBDD5-4597-FE43-9309-3E74D33AB24A}">
      <dgm:prSet phldrT="[Text]" custT="1"/>
      <dgm:spPr/>
      <dgm:t>
        <a:bodyPr/>
        <a:lstStyle/>
        <a:p>
          <a:r>
            <a:rPr lang="en-GB" sz="2000" dirty="0"/>
            <a:t>3. awareness &amp; acceptance of own emotions</a:t>
          </a:r>
        </a:p>
      </dgm:t>
    </dgm:pt>
    <dgm:pt modelId="{D5376C67-D61C-894A-8631-54840D0EF950}" type="parTrans" cxnId="{4D53B518-B58A-8846-B1E8-DA18A3F0EB1F}">
      <dgm:prSet/>
      <dgm:spPr/>
      <dgm:t>
        <a:bodyPr/>
        <a:lstStyle/>
        <a:p>
          <a:endParaRPr lang="en-GB" sz="2000"/>
        </a:p>
      </dgm:t>
    </dgm:pt>
    <dgm:pt modelId="{58A21625-A71E-C341-BED3-29F6A36BC5BF}" type="sibTrans" cxnId="{4D53B518-B58A-8846-B1E8-DA18A3F0EB1F}">
      <dgm:prSet/>
      <dgm:spPr/>
      <dgm:t>
        <a:bodyPr/>
        <a:lstStyle/>
        <a:p>
          <a:endParaRPr lang="en-GB" sz="2000"/>
        </a:p>
      </dgm:t>
    </dgm:pt>
    <dgm:pt modelId="{F961B3F3-54D1-3F47-920A-38BDD38D0E0C}">
      <dgm:prSet phldrT="[Text]" custT="1"/>
      <dgm:spPr/>
      <dgm:t>
        <a:bodyPr/>
        <a:lstStyle/>
        <a:p>
          <a:r>
            <a:rPr lang="en-GB" sz="2000" dirty="0"/>
            <a:t>4. emotional balance, serenity</a:t>
          </a:r>
        </a:p>
      </dgm:t>
    </dgm:pt>
    <dgm:pt modelId="{F26ECF16-2A03-7A45-8BE9-5FEE6F970F43}" type="parTrans" cxnId="{ECCA5E67-BE08-C846-A601-147B177E6335}">
      <dgm:prSet/>
      <dgm:spPr/>
      <dgm:t>
        <a:bodyPr/>
        <a:lstStyle/>
        <a:p>
          <a:endParaRPr lang="en-GB" sz="2000"/>
        </a:p>
      </dgm:t>
    </dgm:pt>
    <dgm:pt modelId="{D15E7A1A-924C-5844-A086-C7A9A1A88BE1}" type="sibTrans" cxnId="{ECCA5E67-BE08-C846-A601-147B177E6335}">
      <dgm:prSet/>
      <dgm:spPr/>
      <dgm:t>
        <a:bodyPr/>
        <a:lstStyle/>
        <a:p>
          <a:endParaRPr lang="en-GB" sz="2000"/>
        </a:p>
      </dgm:t>
    </dgm:pt>
    <dgm:pt modelId="{C010E96A-506F-2A48-ADC3-FD1A28F850CD}">
      <dgm:prSet phldrT="[Text]" custT="1"/>
      <dgm:spPr/>
      <dgm:t>
        <a:bodyPr/>
        <a:lstStyle/>
        <a:p>
          <a:r>
            <a:rPr lang="en-GB" sz="2000" dirty="0"/>
            <a:t>5. knowledge about facts &amp; problem solving</a:t>
          </a:r>
        </a:p>
      </dgm:t>
    </dgm:pt>
    <dgm:pt modelId="{72660063-D728-E24D-91FA-6A2228A6A88A}" type="parTrans" cxnId="{BDAB1DF9-5EE0-F34D-B6AD-EF2D6F63C658}">
      <dgm:prSet/>
      <dgm:spPr/>
      <dgm:t>
        <a:bodyPr/>
        <a:lstStyle/>
        <a:p>
          <a:endParaRPr lang="en-GB" sz="2000"/>
        </a:p>
      </dgm:t>
    </dgm:pt>
    <dgm:pt modelId="{8CE72657-29DE-5A4E-9E65-29F47B1537DC}" type="sibTrans" cxnId="{BDAB1DF9-5EE0-F34D-B6AD-EF2D6F63C658}">
      <dgm:prSet/>
      <dgm:spPr/>
      <dgm:t>
        <a:bodyPr/>
        <a:lstStyle/>
        <a:p>
          <a:endParaRPr lang="en-GB" sz="2000"/>
        </a:p>
      </dgm:t>
    </dgm:pt>
    <dgm:pt modelId="{1700599D-C2A5-214E-B01F-F2E9624CF007}">
      <dgm:prSet phldrT="[Text]" custT="1"/>
      <dgm:spPr/>
      <dgm:t>
        <a:bodyPr/>
        <a:lstStyle/>
        <a:p>
          <a:r>
            <a:rPr lang="en-GB" sz="2000" dirty="0"/>
            <a:t>6. contextualism</a:t>
          </a:r>
        </a:p>
      </dgm:t>
    </dgm:pt>
    <dgm:pt modelId="{17AFF1F1-CC8A-8547-A715-084402A456B0}" type="parTrans" cxnId="{58E58BB0-A99E-584B-924B-EF176E1DAA5C}">
      <dgm:prSet/>
      <dgm:spPr/>
      <dgm:t>
        <a:bodyPr/>
        <a:lstStyle/>
        <a:p>
          <a:endParaRPr lang="en-GB" sz="2000"/>
        </a:p>
      </dgm:t>
    </dgm:pt>
    <dgm:pt modelId="{B0114199-28D6-C543-BDC8-CF3B56E40C5D}" type="sibTrans" cxnId="{58E58BB0-A99E-584B-924B-EF176E1DAA5C}">
      <dgm:prSet/>
      <dgm:spPr/>
      <dgm:t>
        <a:bodyPr/>
        <a:lstStyle/>
        <a:p>
          <a:endParaRPr lang="en-GB" sz="2000"/>
        </a:p>
      </dgm:t>
    </dgm:pt>
    <dgm:pt modelId="{EF22D14B-DBC2-3643-96E2-5844CACC0DA7}">
      <dgm:prSet phldrT="[Text]" custT="1"/>
      <dgm:spPr/>
      <dgm:t>
        <a:bodyPr/>
        <a:lstStyle/>
        <a:p>
          <a:r>
            <a:rPr lang="en-GB" sz="2000" dirty="0"/>
            <a:t>7. relativism for values</a:t>
          </a:r>
        </a:p>
      </dgm:t>
    </dgm:pt>
    <dgm:pt modelId="{B09990ED-4F24-914D-B02B-D4EA18A824CE}" type="parTrans" cxnId="{D5A213DB-62BC-9D46-99BD-4B8EFF4607CA}">
      <dgm:prSet/>
      <dgm:spPr/>
      <dgm:t>
        <a:bodyPr/>
        <a:lstStyle/>
        <a:p>
          <a:endParaRPr lang="en-GB" sz="2000"/>
        </a:p>
      </dgm:t>
    </dgm:pt>
    <dgm:pt modelId="{FE406F10-3CE0-5640-B30F-58037B343655}" type="sibTrans" cxnId="{D5A213DB-62BC-9D46-99BD-4B8EFF4607CA}">
      <dgm:prSet/>
      <dgm:spPr/>
      <dgm:t>
        <a:bodyPr/>
        <a:lstStyle/>
        <a:p>
          <a:endParaRPr lang="en-GB" sz="2000"/>
        </a:p>
      </dgm:t>
    </dgm:pt>
    <dgm:pt modelId="{CDCF0EE4-1EB8-BE4E-8F5D-A9250AC375FB}">
      <dgm:prSet phldrT="[Text]" custT="1"/>
      <dgm:spPr/>
      <dgm:t>
        <a:bodyPr/>
        <a:lstStyle/>
        <a:p>
          <a:r>
            <a:rPr lang="en-GB" sz="2000" dirty="0"/>
            <a:t>8. oriented towards sustainability</a:t>
          </a:r>
        </a:p>
      </dgm:t>
    </dgm:pt>
    <dgm:pt modelId="{6E342C1A-0440-D74D-B89B-012BD9BED6CC}" type="parTrans" cxnId="{3429CF30-8864-6A40-8229-B92CBB62E0DF}">
      <dgm:prSet/>
      <dgm:spPr/>
      <dgm:t>
        <a:bodyPr/>
        <a:lstStyle/>
        <a:p>
          <a:endParaRPr lang="en-GB" sz="2000"/>
        </a:p>
      </dgm:t>
    </dgm:pt>
    <dgm:pt modelId="{53CEBD64-5A8C-1C4C-9D44-CBA253EA4C2D}" type="sibTrans" cxnId="{3429CF30-8864-6A40-8229-B92CBB62E0DF}">
      <dgm:prSet/>
      <dgm:spPr/>
      <dgm:t>
        <a:bodyPr/>
        <a:lstStyle/>
        <a:p>
          <a:endParaRPr lang="en-GB" sz="2000"/>
        </a:p>
      </dgm:t>
    </dgm:pt>
    <dgm:pt modelId="{3268FA4F-C98B-F54A-8F8D-B5E9E42AB555}">
      <dgm:prSet phldrT="[Text]" custT="1"/>
      <dgm:spPr/>
      <dgm:t>
        <a:bodyPr/>
        <a:lstStyle/>
        <a:p>
          <a:r>
            <a:rPr lang="en-GB" sz="2000" dirty="0"/>
            <a:t>9.  uncertainty tolerance</a:t>
          </a:r>
        </a:p>
      </dgm:t>
    </dgm:pt>
    <dgm:pt modelId="{F7CDBE4E-2E9E-D048-865C-39896F0C5A90}" type="parTrans" cxnId="{D3D5DD2B-9EEB-1942-A092-27D9F91A10F9}">
      <dgm:prSet/>
      <dgm:spPr/>
      <dgm:t>
        <a:bodyPr/>
        <a:lstStyle/>
        <a:p>
          <a:endParaRPr lang="en-GB" sz="2000"/>
        </a:p>
      </dgm:t>
    </dgm:pt>
    <dgm:pt modelId="{2637B0F1-5D9C-304C-99DA-7329C1EC2BEE}" type="sibTrans" cxnId="{D3D5DD2B-9EEB-1942-A092-27D9F91A10F9}">
      <dgm:prSet/>
      <dgm:spPr/>
      <dgm:t>
        <a:bodyPr/>
        <a:lstStyle/>
        <a:p>
          <a:endParaRPr lang="en-GB" sz="2000"/>
        </a:p>
      </dgm:t>
    </dgm:pt>
    <dgm:pt modelId="{CC543627-8C5D-3647-AC1A-2839D8274FAC}">
      <dgm:prSet phldrT="[Text]" custT="1"/>
      <dgm:spPr/>
      <dgm:t>
        <a:bodyPr/>
        <a:lstStyle/>
        <a:p>
          <a:r>
            <a:rPr lang="en-GB" sz="2000" dirty="0"/>
            <a:t>10. self distance </a:t>
          </a:r>
        </a:p>
      </dgm:t>
    </dgm:pt>
    <dgm:pt modelId="{680C0B95-01B8-BB46-9035-8A9DA8C31A65}" type="parTrans" cxnId="{7F57946A-BB2D-CB4D-988B-22BAA3795E3C}">
      <dgm:prSet/>
      <dgm:spPr/>
      <dgm:t>
        <a:bodyPr/>
        <a:lstStyle/>
        <a:p>
          <a:endParaRPr lang="en-GB" sz="2000"/>
        </a:p>
      </dgm:t>
    </dgm:pt>
    <dgm:pt modelId="{E428F655-0AE8-4441-8F30-2249EB6BE15A}" type="sibTrans" cxnId="{7F57946A-BB2D-CB4D-988B-22BAA3795E3C}">
      <dgm:prSet/>
      <dgm:spPr/>
      <dgm:t>
        <a:bodyPr/>
        <a:lstStyle/>
        <a:p>
          <a:endParaRPr lang="en-GB" sz="2000"/>
        </a:p>
      </dgm:t>
    </dgm:pt>
    <dgm:pt modelId="{4DB4DD88-C47E-AF4D-A924-AF0319E6455D}" type="pres">
      <dgm:prSet presAssocID="{87E0DBC2-E856-2C49-8CD6-30226D1612F8}" presName="cycle" presStyleCnt="0">
        <dgm:presLayoutVars>
          <dgm:dir/>
          <dgm:resizeHandles val="exact"/>
        </dgm:presLayoutVars>
      </dgm:prSet>
      <dgm:spPr/>
    </dgm:pt>
    <dgm:pt modelId="{A93CD4A5-514C-5543-8BBB-8B3FB066947D}" type="pres">
      <dgm:prSet presAssocID="{B2E3D6A5-469A-344D-920B-F8FA9362408D}" presName="node" presStyleLbl="node1" presStyleIdx="0" presStyleCnt="10" custScaleX="195368" custScaleY="97434">
        <dgm:presLayoutVars>
          <dgm:bulletEnabled val="1"/>
        </dgm:presLayoutVars>
      </dgm:prSet>
      <dgm:spPr/>
    </dgm:pt>
    <dgm:pt modelId="{E8388471-0545-FD44-BC2B-C01F2C724F37}" type="pres">
      <dgm:prSet presAssocID="{B2E3D6A5-469A-344D-920B-F8FA9362408D}" presName="spNode" presStyleCnt="0"/>
      <dgm:spPr/>
    </dgm:pt>
    <dgm:pt modelId="{218DD6CF-B4D2-3C4B-ACD8-B240138465D3}" type="pres">
      <dgm:prSet presAssocID="{6D715E01-E095-CA43-9F36-9D08BBABB4CD}" presName="sibTrans" presStyleLbl="sibTrans1D1" presStyleIdx="0" presStyleCnt="10"/>
      <dgm:spPr/>
    </dgm:pt>
    <dgm:pt modelId="{02D61317-014A-3B45-896C-F1AEB72D297D}" type="pres">
      <dgm:prSet presAssocID="{833578AF-CAC6-8D49-AE06-62B0C2EE2152}" presName="node" presStyleLbl="node1" presStyleIdx="1" presStyleCnt="10" custScaleX="186721" custScaleY="83797" custRadScaleRad="102101" custRadScaleInc="92520">
        <dgm:presLayoutVars>
          <dgm:bulletEnabled val="1"/>
        </dgm:presLayoutVars>
      </dgm:prSet>
      <dgm:spPr/>
    </dgm:pt>
    <dgm:pt modelId="{99A4045F-40B9-7549-A9C3-F76E7D8CB132}" type="pres">
      <dgm:prSet presAssocID="{833578AF-CAC6-8D49-AE06-62B0C2EE2152}" presName="spNode" presStyleCnt="0"/>
      <dgm:spPr/>
    </dgm:pt>
    <dgm:pt modelId="{EADC14C7-99D6-B644-8490-312B5F913846}" type="pres">
      <dgm:prSet presAssocID="{0CEE5398-C075-9047-8F16-F3CFFAE9466B}" presName="sibTrans" presStyleLbl="sibTrans1D1" presStyleIdx="1" presStyleCnt="10"/>
      <dgm:spPr/>
    </dgm:pt>
    <dgm:pt modelId="{7BC78C4B-0F10-6643-87F0-D10AF0A10943}" type="pres">
      <dgm:prSet presAssocID="{066FBDD5-4597-FE43-9309-3E74D33AB24A}" presName="node" presStyleLbl="node1" presStyleIdx="2" presStyleCnt="10" custScaleX="231950" custScaleY="176285" custRadScaleRad="111176" custRadScaleInc="35623">
        <dgm:presLayoutVars>
          <dgm:bulletEnabled val="1"/>
        </dgm:presLayoutVars>
      </dgm:prSet>
      <dgm:spPr/>
    </dgm:pt>
    <dgm:pt modelId="{E52919C5-8B97-9347-9E30-E59994B5E8CA}" type="pres">
      <dgm:prSet presAssocID="{066FBDD5-4597-FE43-9309-3E74D33AB24A}" presName="spNode" presStyleCnt="0"/>
      <dgm:spPr/>
    </dgm:pt>
    <dgm:pt modelId="{A0080EAE-F479-484F-B711-35912CAF2D86}" type="pres">
      <dgm:prSet presAssocID="{58A21625-A71E-C341-BED3-29F6A36BC5BF}" presName="sibTrans" presStyleLbl="sibTrans1D1" presStyleIdx="2" presStyleCnt="10"/>
      <dgm:spPr/>
    </dgm:pt>
    <dgm:pt modelId="{9C51402F-C175-8040-853F-76EBA14C4FC6}" type="pres">
      <dgm:prSet presAssocID="{F961B3F3-54D1-3F47-920A-38BDD38D0E0C}" presName="node" presStyleLbl="node1" presStyleIdx="3" presStyleCnt="10" custScaleX="232430" custScaleY="122437" custRadScaleRad="110686" custRadScaleInc="-58823">
        <dgm:presLayoutVars>
          <dgm:bulletEnabled val="1"/>
        </dgm:presLayoutVars>
      </dgm:prSet>
      <dgm:spPr/>
    </dgm:pt>
    <dgm:pt modelId="{AF9803A7-6129-CF44-A1E6-BBE85A5F6D40}" type="pres">
      <dgm:prSet presAssocID="{F961B3F3-54D1-3F47-920A-38BDD38D0E0C}" presName="spNode" presStyleCnt="0"/>
      <dgm:spPr/>
    </dgm:pt>
    <dgm:pt modelId="{0B591C35-FFD1-9C46-9B85-4FB9DD06A69E}" type="pres">
      <dgm:prSet presAssocID="{D15E7A1A-924C-5844-A086-C7A9A1A88BE1}" presName="sibTrans" presStyleLbl="sibTrans1D1" presStyleIdx="3" presStyleCnt="10"/>
      <dgm:spPr/>
    </dgm:pt>
    <dgm:pt modelId="{0B0519D0-E795-2A4A-A2B7-4E131D2B493C}" type="pres">
      <dgm:prSet presAssocID="{C010E96A-506F-2A48-ADC3-FD1A28F850CD}" presName="node" presStyleLbl="node1" presStyleIdx="4" presStyleCnt="10" custScaleX="245714" custScaleY="140604" custRadScaleRad="113000" custRadScaleInc="-134981">
        <dgm:presLayoutVars>
          <dgm:bulletEnabled val="1"/>
        </dgm:presLayoutVars>
      </dgm:prSet>
      <dgm:spPr/>
    </dgm:pt>
    <dgm:pt modelId="{D7896B36-0048-504A-8EA2-186C4D9C4218}" type="pres">
      <dgm:prSet presAssocID="{C010E96A-506F-2A48-ADC3-FD1A28F850CD}" presName="spNode" presStyleCnt="0"/>
      <dgm:spPr/>
    </dgm:pt>
    <dgm:pt modelId="{0B6740FC-455B-4845-AE1C-1FD71A7F908F}" type="pres">
      <dgm:prSet presAssocID="{8CE72657-29DE-5A4E-9E65-29F47B1537DC}" presName="sibTrans" presStyleLbl="sibTrans1D1" presStyleIdx="4" presStyleCnt="10"/>
      <dgm:spPr/>
    </dgm:pt>
    <dgm:pt modelId="{55F70FF0-EBB9-F749-9E80-786CE5F317D4}" type="pres">
      <dgm:prSet presAssocID="{1700599D-C2A5-214E-B01F-F2E9624CF007}" presName="node" presStyleLbl="node1" presStyleIdx="5" presStyleCnt="10" custScaleX="236952" custScaleY="85729" custRadScaleRad="98396" custRadScaleInc="-14502">
        <dgm:presLayoutVars>
          <dgm:bulletEnabled val="1"/>
        </dgm:presLayoutVars>
      </dgm:prSet>
      <dgm:spPr/>
    </dgm:pt>
    <dgm:pt modelId="{2688E8EE-5090-FD4A-879E-F92741A46792}" type="pres">
      <dgm:prSet presAssocID="{1700599D-C2A5-214E-B01F-F2E9624CF007}" presName="spNode" presStyleCnt="0"/>
      <dgm:spPr/>
    </dgm:pt>
    <dgm:pt modelId="{FF338A9F-E034-6140-9F33-9F27EF9E8891}" type="pres">
      <dgm:prSet presAssocID="{B0114199-28D6-C543-BDC8-CF3B56E40C5D}" presName="sibTrans" presStyleLbl="sibTrans1D1" presStyleIdx="5" presStyleCnt="10"/>
      <dgm:spPr/>
    </dgm:pt>
    <dgm:pt modelId="{1AC7F01B-C33E-BC4B-A2F9-049CFF44A290}" type="pres">
      <dgm:prSet presAssocID="{EF22D14B-DBC2-3643-96E2-5844CACC0DA7}" presName="node" presStyleLbl="node1" presStyleIdx="6" presStyleCnt="10" custScaleX="223731" custRadScaleRad="108786" custRadScaleInc="120709">
        <dgm:presLayoutVars>
          <dgm:bulletEnabled val="1"/>
        </dgm:presLayoutVars>
      </dgm:prSet>
      <dgm:spPr/>
    </dgm:pt>
    <dgm:pt modelId="{D53B65CF-29EE-2942-A9FC-27C686362440}" type="pres">
      <dgm:prSet presAssocID="{EF22D14B-DBC2-3643-96E2-5844CACC0DA7}" presName="spNode" presStyleCnt="0"/>
      <dgm:spPr/>
    </dgm:pt>
    <dgm:pt modelId="{6340FB7D-6D5C-2B49-BB10-9839CA076A54}" type="pres">
      <dgm:prSet presAssocID="{FE406F10-3CE0-5640-B30F-58037B343655}" presName="sibTrans" presStyleLbl="sibTrans1D1" presStyleIdx="6" presStyleCnt="10"/>
      <dgm:spPr/>
    </dgm:pt>
    <dgm:pt modelId="{D3ED6609-5B8A-D446-AF8A-CF97FD71BE22}" type="pres">
      <dgm:prSet presAssocID="{CDCF0EE4-1EB8-BE4E-8F5D-A9250AC375FB}" presName="node" presStyleLbl="node1" presStyleIdx="7" presStyleCnt="10" custScaleX="279608" custScaleY="97843" custRadScaleRad="105097" custRadScaleInc="56660">
        <dgm:presLayoutVars>
          <dgm:bulletEnabled val="1"/>
        </dgm:presLayoutVars>
      </dgm:prSet>
      <dgm:spPr/>
    </dgm:pt>
    <dgm:pt modelId="{2B514935-C425-CC46-AE24-889D61843C98}" type="pres">
      <dgm:prSet presAssocID="{CDCF0EE4-1EB8-BE4E-8F5D-A9250AC375FB}" presName="spNode" presStyleCnt="0"/>
      <dgm:spPr/>
    </dgm:pt>
    <dgm:pt modelId="{532DCE83-7970-F147-B36B-5444D7A9D465}" type="pres">
      <dgm:prSet presAssocID="{53CEBD64-5A8C-1C4C-9D44-CBA253EA4C2D}" presName="sibTrans" presStyleLbl="sibTrans1D1" presStyleIdx="7" presStyleCnt="10"/>
      <dgm:spPr/>
    </dgm:pt>
    <dgm:pt modelId="{8B4B1357-DFCA-C942-A1B6-7334B31D274E}" type="pres">
      <dgm:prSet presAssocID="{3268FA4F-C98B-F54A-8F8D-B5E9E42AB555}" presName="node" presStyleLbl="node1" presStyleIdx="8" presStyleCnt="10" custScaleX="210462" custScaleY="95967" custRadScaleRad="103490" custRadScaleInc="-27565">
        <dgm:presLayoutVars>
          <dgm:bulletEnabled val="1"/>
        </dgm:presLayoutVars>
      </dgm:prSet>
      <dgm:spPr/>
    </dgm:pt>
    <dgm:pt modelId="{1AA30745-A8BE-8846-A814-6EECE1FF9CF1}" type="pres">
      <dgm:prSet presAssocID="{3268FA4F-C98B-F54A-8F8D-B5E9E42AB555}" presName="spNode" presStyleCnt="0"/>
      <dgm:spPr/>
    </dgm:pt>
    <dgm:pt modelId="{6C0ED8C5-D1DD-314C-AE61-DE457AD5D684}" type="pres">
      <dgm:prSet presAssocID="{2637B0F1-5D9C-304C-99DA-7329C1EC2BEE}" presName="sibTrans" presStyleLbl="sibTrans1D1" presStyleIdx="8" presStyleCnt="10"/>
      <dgm:spPr/>
    </dgm:pt>
    <dgm:pt modelId="{C9A09DD3-43AA-8342-B860-C8FE91CB8174}" type="pres">
      <dgm:prSet presAssocID="{CC543627-8C5D-3647-AC1A-2839D8274FAC}" presName="node" presStyleLbl="node1" presStyleIdx="9" presStyleCnt="10" custScaleX="151577" custScaleY="132163" custRadScaleRad="108397" custRadScaleInc="-64984">
        <dgm:presLayoutVars>
          <dgm:bulletEnabled val="1"/>
        </dgm:presLayoutVars>
      </dgm:prSet>
      <dgm:spPr/>
    </dgm:pt>
    <dgm:pt modelId="{CD65FB76-723A-3F4C-9A31-86BCCCA2299E}" type="pres">
      <dgm:prSet presAssocID="{CC543627-8C5D-3647-AC1A-2839D8274FAC}" presName="spNode" presStyleCnt="0"/>
      <dgm:spPr/>
    </dgm:pt>
    <dgm:pt modelId="{B09A21D6-4BB1-9849-B473-BD3992CB164F}" type="pres">
      <dgm:prSet presAssocID="{E428F655-0AE8-4441-8F30-2249EB6BE15A}" presName="sibTrans" presStyleLbl="sibTrans1D1" presStyleIdx="9" presStyleCnt="10"/>
      <dgm:spPr/>
    </dgm:pt>
  </dgm:ptLst>
  <dgm:cxnLst>
    <dgm:cxn modelId="{5F737C0C-BE36-A54F-8E04-4D1757AAD051}" type="presOf" srcId="{CDCF0EE4-1EB8-BE4E-8F5D-A9250AC375FB}" destId="{D3ED6609-5B8A-D446-AF8A-CF97FD71BE22}" srcOrd="0" destOrd="0" presId="urn:microsoft.com/office/officeart/2005/8/layout/cycle6"/>
    <dgm:cxn modelId="{ABF1C30D-519D-184C-A2A3-AB648B662015}" type="presOf" srcId="{CC543627-8C5D-3647-AC1A-2839D8274FAC}" destId="{C9A09DD3-43AA-8342-B860-C8FE91CB8174}" srcOrd="0" destOrd="0" presId="urn:microsoft.com/office/officeart/2005/8/layout/cycle6"/>
    <dgm:cxn modelId="{960ABF16-D765-7942-94FA-170ADEAADFAE}" type="presOf" srcId="{E428F655-0AE8-4441-8F30-2249EB6BE15A}" destId="{B09A21D6-4BB1-9849-B473-BD3992CB164F}" srcOrd="0" destOrd="0" presId="urn:microsoft.com/office/officeart/2005/8/layout/cycle6"/>
    <dgm:cxn modelId="{4D53B518-B58A-8846-B1E8-DA18A3F0EB1F}" srcId="{87E0DBC2-E856-2C49-8CD6-30226D1612F8}" destId="{066FBDD5-4597-FE43-9309-3E74D33AB24A}" srcOrd="2" destOrd="0" parTransId="{D5376C67-D61C-894A-8631-54840D0EF950}" sibTransId="{58A21625-A71E-C341-BED3-29F6A36BC5BF}"/>
    <dgm:cxn modelId="{0A817C1F-AE70-FA4A-BACF-F88DD65C5235}" srcId="{87E0DBC2-E856-2C49-8CD6-30226D1612F8}" destId="{B2E3D6A5-469A-344D-920B-F8FA9362408D}" srcOrd="0" destOrd="0" parTransId="{668692AE-11A0-8F4B-9282-7EB60CAE1DC4}" sibTransId="{6D715E01-E095-CA43-9F36-9D08BBABB4CD}"/>
    <dgm:cxn modelId="{D29AF522-2FD5-7E41-BBFA-3A4CAB70A99B}" type="presOf" srcId="{F961B3F3-54D1-3F47-920A-38BDD38D0E0C}" destId="{9C51402F-C175-8040-853F-76EBA14C4FC6}" srcOrd="0" destOrd="0" presId="urn:microsoft.com/office/officeart/2005/8/layout/cycle6"/>
    <dgm:cxn modelId="{B2E9C123-41B6-7B4C-95CA-FCCB24B3B9AE}" type="presOf" srcId="{8CE72657-29DE-5A4E-9E65-29F47B1537DC}" destId="{0B6740FC-455B-4845-AE1C-1FD71A7F908F}" srcOrd="0" destOrd="0" presId="urn:microsoft.com/office/officeart/2005/8/layout/cycle6"/>
    <dgm:cxn modelId="{34712028-C67B-7E40-AE49-C8A1CECCA91D}" type="presOf" srcId="{B2E3D6A5-469A-344D-920B-F8FA9362408D}" destId="{A93CD4A5-514C-5543-8BBB-8B3FB066947D}" srcOrd="0" destOrd="0" presId="urn:microsoft.com/office/officeart/2005/8/layout/cycle6"/>
    <dgm:cxn modelId="{D3D5DD2B-9EEB-1942-A092-27D9F91A10F9}" srcId="{87E0DBC2-E856-2C49-8CD6-30226D1612F8}" destId="{3268FA4F-C98B-F54A-8F8D-B5E9E42AB555}" srcOrd="8" destOrd="0" parTransId="{F7CDBE4E-2E9E-D048-865C-39896F0C5A90}" sibTransId="{2637B0F1-5D9C-304C-99DA-7329C1EC2BEE}"/>
    <dgm:cxn modelId="{8F6F952E-586D-9143-99D0-ABA7B11A6817}" type="presOf" srcId="{2637B0F1-5D9C-304C-99DA-7329C1EC2BEE}" destId="{6C0ED8C5-D1DD-314C-AE61-DE457AD5D684}" srcOrd="0" destOrd="0" presId="urn:microsoft.com/office/officeart/2005/8/layout/cycle6"/>
    <dgm:cxn modelId="{3429CF30-8864-6A40-8229-B92CBB62E0DF}" srcId="{87E0DBC2-E856-2C49-8CD6-30226D1612F8}" destId="{CDCF0EE4-1EB8-BE4E-8F5D-A9250AC375FB}" srcOrd="7" destOrd="0" parTransId="{6E342C1A-0440-D74D-B89B-012BD9BED6CC}" sibTransId="{53CEBD64-5A8C-1C4C-9D44-CBA253EA4C2D}"/>
    <dgm:cxn modelId="{457A6E32-6AF1-BB4C-922F-02E20CB99548}" type="presOf" srcId="{EF22D14B-DBC2-3643-96E2-5844CACC0DA7}" destId="{1AC7F01B-C33E-BC4B-A2F9-049CFF44A290}" srcOrd="0" destOrd="0" presId="urn:microsoft.com/office/officeart/2005/8/layout/cycle6"/>
    <dgm:cxn modelId="{208E5E3B-6863-9342-A1CE-7643BDAB4EE8}" type="presOf" srcId="{87E0DBC2-E856-2C49-8CD6-30226D1612F8}" destId="{4DB4DD88-C47E-AF4D-A924-AF0319E6455D}" srcOrd="0" destOrd="0" presId="urn:microsoft.com/office/officeart/2005/8/layout/cycle6"/>
    <dgm:cxn modelId="{ECCA5E67-BE08-C846-A601-147B177E6335}" srcId="{87E0DBC2-E856-2C49-8CD6-30226D1612F8}" destId="{F961B3F3-54D1-3F47-920A-38BDD38D0E0C}" srcOrd="3" destOrd="0" parTransId="{F26ECF16-2A03-7A45-8BE9-5FEE6F970F43}" sibTransId="{D15E7A1A-924C-5844-A086-C7A9A1A88BE1}"/>
    <dgm:cxn modelId="{7F57946A-BB2D-CB4D-988B-22BAA3795E3C}" srcId="{87E0DBC2-E856-2C49-8CD6-30226D1612F8}" destId="{CC543627-8C5D-3647-AC1A-2839D8274FAC}" srcOrd="9" destOrd="0" parTransId="{680C0B95-01B8-BB46-9035-8A9DA8C31A65}" sibTransId="{E428F655-0AE8-4441-8F30-2249EB6BE15A}"/>
    <dgm:cxn modelId="{23E6F750-5D3E-D64B-B7C2-F33D1E809E6D}" type="presOf" srcId="{1700599D-C2A5-214E-B01F-F2E9624CF007}" destId="{55F70FF0-EBB9-F749-9E80-786CE5F317D4}" srcOrd="0" destOrd="0" presId="urn:microsoft.com/office/officeart/2005/8/layout/cycle6"/>
    <dgm:cxn modelId="{8C81C371-DBB3-0747-B2C9-1B2110C24404}" type="presOf" srcId="{53CEBD64-5A8C-1C4C-9D44-CBA253EA4C2D}" destId="{532DCE83-7970-F147-B36B-5444D7A9D465}" srcOrd="0" destOrd="0" presId="urn:microsoft.com/office/officeart/2005/8/layout/cycle6"/>
    <dgm:cxn modelId="{A62BAD55-10F7-1F4F-8469-8605EBF712DB}" type="presOf" srcId="{FE406F10-3CE0-5640-B30F-58037B343655}" destId="{6340FB7D-6D5C-2B49-BB10-9839CA076A54}" srcOrd="0" destOrd="0" presId="urn:microsoft.com/office/officeart/2005/8/layout/cycle6"/>
    <dgm:cxn modelId="{2B0D5D90-DA4D-C747-86E1-BD3976C72F72}" type="presOf" srcId="{C010E96A-506F-2A48-ADC3-FD1A28F850CD}" destId="{0B0519D0-E795-2A4A-A2B7-4E131D2B493C}" srcOrd="0" destOrd="0" presId="urn:microsoft.com/office/officeart/2005/8/layout/cycle6"/>
    <dgm:cxn modelId="{130B1C92-3734-7244-A68F-3EC7A8120D3D}" type="presOf" srcId="{D15E7A1A-924C-5844-A086-C7A9A1A88BE1}" destId="{0B591C35-FFD1-9C46-9B85-4FB9DD06A69E}" srcOrd="0" destOrd="0" presId="urn:microsoft.com/office/officeart/2005/8/layout/cycle6"/>
    <dgm:cxn modelId="{76BAB6A2-EAD8-1A4F-A811-E802A24E3EEC}" type="presOf" srcId="{066FBDD5-4597-FE43-9309-3E74D33AB24A}" destId="{7BC78C4B-0F10-6643-87F0-D10AF0A10943}" srcOrd="0" destOrd="0" presId="urn:microsoft.com/office/officeart/2005/8/layout/cycle6"/>
    <dgm:cxn modelId="{07E9CEA3-3327-1F4D-B267-F387B5952197}" type="presOf" srcId="{B0114199-28D6-C543-BDC8-CF3B56E40C5D}" destId="{FF338A9F-E034-6140-9F33-9F27EF9E8891}" srcOrd="0" destOrd="0" presId="urn:microsoft.com/office/officeart/2005/8/layout/cycle6"/>
    <dgm:cxn modelId="{3B2D77A7-701C-5846-AEE7-B39CC1F2CDED}" type="presOf" srcId="{6D715E01-E095-CA43-9F36-9D08BBABB4CD}" destId="{218DD6CF-B4D2-3C4B-ACD8-B240138465D3}" srcOrd="0" destOrd="0" presId="urn:microsoft.com/office/officeart/2005/8/layout/cycle6"/>
    <dgm:cxn modelId="{58E58BB0-A99E-584B-924B-EF176E1DAA5C}" srcId="{87E0DBC2-E856-2C49-8CD6-30226D1612F8}" destId="{1700599D-C2A5-214E-B01F-F2E9624CF007}" srcOrd="5" destOrd="0" parTransId="{17AFF1F1-CC8A-8547-A715-084402A456B0}" sibTransId="{B0114199-28D6-C543-BDC8-CF3B56E40C5D}"/>
    <dgm:cxn modelId="{9CC85BD4-7ECC-BD4E-8401-B074404189F2}" type="presOf" srcId="{833578AF-CAC6-8D49-AE06-62B0C2EE2152}" destId="{02D61317-014A-3B45-896C-F1AEB72D297D}" srcOrd="0" destOrd="0" presId="urn:microsoft.com/office/officeart/2005/8/layout/cycle6"/>
    <dgm:cxn modelId="{D5A213DB-62BC-9D46-99BD-4B8EFF4607CA}" srcId="{87E0DBC2-E856-2C49-8CD6-30226D1612F8}" destId="{EF22D14B-DBC2-3643-96E2-5844CACC0DA7}" srcOrd="6" destOrd="0" parTransId="{B09990ED-4F24-914D-B02B-D4EA18A824CE}" sibTransId="{FE406F10-3CE0-5640-B30F-58037B343655}"/>
    <dgm:cxn modelId="{40B955DF-B493-2C47-B978-265708A5638E}" type="presOf" srcId="{3268FA4F-C98B-F54A-8F8D-B5E9E42AB555}" destId="{8B4B1357-DFCA-C942-A1B6-7334B31D274E}" srcOrd="0" destOrd="0" presId="urn:microsoft.com/office/officeart/2005/8/layout/cycle6"/>
    <dgm:cxn modelId="{D310ABE7-40F6-1A4A-B486-C75385BACA6A}" srcId="{87E0DBC2-E856-2C49-8CD6-30226D1612F8}" destId="{833578AF-CAC6-8D49-AE06-62B0C2EE2152}" srcOrd="1" destOrd="0" parTransId="{5C06FB4A-F9D2-4243-9F53-D9B7F95D1509}" sibTransId="{0CEE5398-C075-9047-8F16-F3CFFAE9466B}"/>
    <dgm:cxn modelId="{630BDFF3-4F4D-BC43-85D5-57382DDD281C}" type="presOf" srcId="{0CEE5398-C075-9047-8F16-F3CFFAE9466B}" destId="{EADC14C7-99D6-B644-8490-312B5F913846}" srcOrd="0" destOrd="0" presId="urn:microsoft.com/office/officeart/2005/8/layout/cycle6"/>
    <dgm:cxn modelId="{BDAB1DF9-5EE0-F34D-B6AD-EF2D6F63C658}" srcId="{87E0DBC2-E856-2C49-8CD6-30226D1612F8}" destId="{C010E96A-506F-2A48-ADC3-FD1A28F850CD}" srcOrd="4" destOrd="0" parTransId="{72660063-D728-E24D-91FA-6A2228A6A88A}" sibTransId="{8CE72657-29DE-5A4E-9E65-29F47B1537DC}"/>
    <dgm:cxn modelId="{3370DDF9-53FC-CA4A-8485-FE75644847BA}" type="presOf" srcId="{58A21625-A71E-C341-BED3-29F6A36BC5BF}" destId="{A0080EAE-F479-484F-B711-35912CAF2D86}" srcOrd="0" destOrd="0" presId="urn:microsoft.com/office/officeart/2005/8/layout/cycle6"/>
    <dgm:cxn modelId="{2B45A99B-FF89-A240-8592-B4704D46F6E2}" type="presParOf" srcId="{4DB4DD88-C47E-AF4D-A924-AF0319E6455D}" destId="{A93CD4A5-514C-5543-8BBB-8B3FB066947D}" srcOrd="0" destOrd="0" presId="urn:microsoft.com/office/officeart/2005/8/layout/cycle6"/>
    <dgm:cxn modelId="{46BB0A5E-4783-F54F-81FC-14D87AA87AF9}" type="presParOf" srcId="{4DB4DD88-C47E-AF4D-A924-AF0319E6455D}" destId="{E8388471-0545-FD44-BC2B-C01F2C724F37}" srcOrd="1" destOrd="0" presId="urn:microsoft.com/office/officeart/2005/8/layout/cycle6"/>
    <dgm:cxn modelId="{22F4739D-976B-454E-B36B-E008792D468F}" type="presParOf" srcId="{4DB4DD88-C47E-AF4D-A924-AF0319E6455D}" destId="{218DD6CF-B4D2-3C4B-ACD8-B240138465D3}" srcOrd="2" destOrd="0" presId="urn:microsoft.com/office/officeart/2005/8/layout/cycle6"/>
    <dgm:cxn modelId="{AC462859-8E5C-4D41-AC79-ED71A4A2E2E7}" type="presParOf" srcId="{4DB4DD88-C47E-AF4D-A924-AF0319E6455D}" destId="{02D61317-014A-3B45-896C-F1AEB72D297D}" srcOrd="3" destOrd="0" presId="urn:microsoft.com/office/officeart/2005/8/layout/cycle6"/>
    <dgm:cxn modelId="{F0C842CE-4EF5-6A48-BEDC-7DEF90785631}" type="presParOf" srcId="{4DB4DD88-C47E-AF4D-A924-AF0319E6455D}" destId="{99A4045F-40B9-7549-A9C3-F76E7D8CB132}" srcOrd="4" destOrd="0" presId="urn:microsoft.com/office/officeart/2005/8/layout/cycle6"/>
    <dgm:cxn modelId="{089814C7-4804-9648-8F09-DB811493180F}" type="presParOf" srcId="{4DB4DD88-C47E-AF4D-A924-AF0319E6455D}" destId="{EADC14C7-99D6-B644-8490-312B5F913846}" srcOrd="5" destOrd="0" presId="urn:microsoft.com/office/officeart/2005/8/layout/cycle6"/>
    <dgm:cxn modelId="{7C10323F-7DD4-D744-8728-F2FA80C4E943}" type="presParOf" srcId="{4DB4DD88-C47E-AF4D-A924-AF0319E6455D}" destId="{7BC78C4B-0F10-6643-87F0-D10AF0A10943}" srcOrd="6" destOrd="0" presId="urn:microsoft.com/office/officeart/2005/8/layout/cycle6"/>
    <dgm:cxn modelId="{D9200A7C-8E89-B247-8F40-21535DA3208C}" type="presParOf" srcId="{4DB4DD88-C47E-AF4D-A924-AF0319E6455D}" destId="{E52919C5-8B97-9347-9E30-E59994B5E8CA}" srcOrd="7" destOrd="0" presId="urn:microsoft.com/office/officeart/2005/8/layout/cycle6"/>
    <dgm:cxn modelId="{BFA6E360-63DC-1B4A-A829-8F0964592911}" type="presParOf" srcId="{4DB4DD88-C47E-AF4D-A924-AF0319E6455D}" destId="{A0080EAE-F479-484F-B711-35912CAF2D86}" srcOrd="8" destOrd="0" presId="urn:microsoft.com/office/officeart/2005/8/layout/cycle6"/>
    <dgm:cxn modelId="{6572324A-5EA0-AE4C-9964-DB686B81959A}" type="presParOf" srcId="{4DB4DD88-C47E-AF4D-A924-AF0319E6455D}" destId="{9C51402F-C175-8040-853F-76EBA14C4FC6}" srcOrd="9" destOrd="0" presId="urn:microsoft.com/office/officeart/2005/8/layout/cycle6"/>
    <dgm:cxn modelId="{AFE1E2D3-7B5C-3D4D-A329-CC99886590AB}" type="presParOf" srcId="{4DB4DD88-C47E-AF4D-A924-AF0319E6455D}" destId="{AF9803A7-6129-CF44-A1E6-BBE85A5F6D40}" srcOrd="10" destOrd="0" presId="urn:microsoft.com/office/officeart/2005/8/layout/cycle6"/>
    <dgm:cxn modelId="{124171F3-AC59-CB4E-89A1-08FF1C893A7F}" type="presParOf" srcId="{4DB4DD88-C47E-AF4D-A924-AF0319E6455D}" destId="{0B591C35-FFD1-9C46-9B85-4FB9DD06A69E}" srcOrd="11" destOrd="0" presId="urn:microsoft.com/office/officeart/2005/8/layout/cycle6"/>
    <dgm:cxn modelId="{C7859A80-B0AD-7640-A8C0-37BD54B77802}" type="presParOf" srcId="{4DB4DD88-C47E-AF4D-A924-AF0319E6455D}" destId="{0B0519D0-E795-2A4A-A2B7-4E131D2B493C}" srcOrd="12" destOrd="0" presId="urn:microsoft.com/office/officeart/2005/8/layout/cycle6"/>
    <dgm:cxn modelId="{BB4D6CE4-F6D5-7741-8780-F2E9A5CA4457}" type="presParOf" srcId="{4DB4DD88-C47E-AF4D-A924-AF0319E6455D}" destId="{D7896B36-0048-504A-8EA2-186C4D9C4218}" srcOrd="13" destOrd="0" presId="urn:microsoft.com/office/officeart/2005/8/layout/cycle6"/>
    <dgm:cxn modelId="{2A7E9F2A-FC1A-CA4F-B5B0-D6F566BA9FBC}" type="presParOf" srcId="{4DB4DD88-C47E-AF4D-A924-AF0319E6455D}" destId="{0B6740FC-455B-4845-AE1C-1FD71A7F908F}" srcOrd="14" destOrd="0" presId="urn:microsoft.com/office/officeart/2005/8/layout/cycle6"/>
    <dgm:cxn modelId="{EB392FDD-92A0-594F-85FA-BE2FD0C1A9A1}" type="presParOf" srcId="{4DB4DD88-C47E-AF4D-A924-AF0319E6455D}" destId="{55F70FF0-EBB9-F749-9E80-786CE5F317D4}" srcOrd="15" destOrd="0" presId="urn:microsoft.com/office/officeart/2005/8/layout/cycle6"/>
    <dgm:cxn modelId="{C72156BC-5893-8F44-974F-F295CFE5070B}" type="presParOf" srcId="{4DB4DD88-C47E-AF4D-A924-AF0319E6455D}" destId="{2688E8EE-5090-FD4A-879E-F92741A46792}" srcOrd="16" destOrd="0" presId="urn:microsoft.com/office/officeart/2005/8/layout/cycle6"/>
    <dgm:cxn modelId="{7492ABB8-8318-4C4C-94C8-261B13B4EAFF}" type="presParOf" srcId="{4DB4DD88-C47E-AF4D-A924-AF0319E6455D}" destId="{FF338A9F-E034-6140-9F33-9F27EF9E8891}" srcOrd="17" destOrd="0" presId="urn:microsoft.com/office/officeart/2005/8/layout/cycle6"/>
    <dgm:cxn modelId="{1253C02B-4EA3-2040-9C0A-65813A49EDC9}" type="presParOf" srcId="{4DB4DD88-C47E-AF4D-A924-AF0319E6455D}" destId="{1AC7F01B-C33E-BC4B-A2F9-049CFF44A290}" srcOrd="18" destOrd="0" presId="urn:microsoft.com/office/officeart/2005/8/layout/cycle6"/>
    <dgm:cxn modelId="{47BD7DAF-76A3-BC45-AAA3-EA4BEA887EBE}" type="presParOf" srcId="{4DB4DD88-C47E-AF4D-A924-AF0319E6455D}" destId="{D53B65CF-29EE-2942-A9FC-27C686362440}" srcOrd="19" destOrd="0" presId="urn:microsoft.com/office/officeart/2005/8/layout/cycle6"/>
    <dgm:cxn modelId="{E79ED3B2-0E96-6642-A5D9-39C290DCB062}" type="presParOf" srcId="{4DB4DD88-C47E-AF4D-A924-AF0319E6455D}" destId="{6340FB7D-6D5C-2B49-BB10-9839CA076A54}" srcOrd="20" destOrd="0" presId="urn:microsoft.com/office/officeart/2005/8/layout/cycle6"/>
    <dgm:cxn modelId="{F1266B56-2E7B-D04D-9C8E-C84BE1C49EF3}" type="presParOf" srcId="{4DB4DD88-C47E-AF4D-A924-AF0319E6455D}" destId="{D3ED6609-5B8A-D446-AF8A-CF97FD71BE22}" srcOrd="21" destOrd="0" presId="urn:microsoft.com/office/officeart/2005/8/layout/cycle6"/>
    <dgm:cxn modelId="{2FA23748-C1FF-A241-8B49-B21DD5FAFA65}" type="presParOf" srcId="{4DB4DD88-C47E-AF4D-A924-AF0319E6455D}" destId="{2B514935-C425-CC46-AE24-889D61843C98}" srcOrd="22" destOrd="0" presId="urn:microsoft.com/office/officeart/2005/8/layout/cycle6"/>
    <dgm:cxn modelId="{907A288F-4DAA-C04C-8A7B-494578735296}" type="presParOf" srcId="{4DB4DD88-C47E-AF4D-A924-AF0319E6455D}" destId="{532DCE83-7970-F147-B36B-5444D7A9D465}" srcOrd="23" destOrd="0" presId="urn:microsoft.com/office/officeart/2005/8/layout/cycle6"/>
    <dgm:cxn modelId="{82651FBD-BCD9-2447-9617-B9BE5DDB8E43}" type="presParOf" srcId="{4DB4DD88-C47E-AF4D-A924-AF0319E6455D}" destId="{8B4B1357-DFCA-C942-A1B6-7334B31D274E}" srcOrd="24" destOrd="0" presId="urn:microsoft.com/office/officeart/2005/8/layout/cycle6"/>
    <dgm:cxn modelId="{8AB58F0B-4E2C-A44D-9346-8ED453A63BA8}" type="presParOf" srcId="{4DB4DD88-C47E-AF4D-A924-AF0319E6455D}" destId="{1AA30745-A8BE-8846-A814-6EECE1FF9CF1}" srcOrd="25" destOrd="0" presId="urn:microsoft.com/office/officeart/2005/8/layout/cycle6"/>
    <dgm:cxn modelId="{8EB77FE2-0DB2-324F-AF2B-731D18759D65}" type="presParOf" srcId="{4DB4DD88-C47E-AF4D-A924-AF0319E6455D}" destId="{6C0ED8C5-D1DD-314C-AE61-DE457AD5D684}" srcOrd="26" destOrd="0" presId="urn:microsoft.com/office/officeart/2005/8/layout/cycle6"/>
    <dgm:cxn modelId="{F472CB86-0AF3-364D-A06B-90AD7E998DF1}" type="presParOf" srcId="{4DB4DD88-C47E-AF4D-A924-AF0319E6455D}" destId="{C9A09DD3-43AA-8342-B860-C8FE91CB8174}" srcOrd="27" destOrd="0" presId="urn:microsoft.com/office/officeart/2005/8/layout/cycle6"/>
    <dgm:cxn modelId="{0E449780-8398-3144-87D4-629AAF72B434}" type="presParOf" srcId="{4DB4DD88-C47E-AF4D-A924-AF0319E6455D}" destId="{CD65FB76-723A-3F4C-9A31-86BCCCA2299E}" srcOrd="28" destOrd="0" presId="urn:microsoft.com/office/officeart/2005/8/layout/cycle6"/>
    <dgm:cxn modelId="{42EDB1C6-FED6-204C-BF3E-625CD20A5B84}" type="presParOf" srcId="{4DB4DD88-C47E-AF4D-A924-AF0319E6455D}" destId="{B09A21D6-4BB1-9849-B473-BD3992CB164F}" srcOrd="29"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7E0DBC2-E856-2C49-8CD6-30226D1612F8}"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2E3D6A5-469A-344D-920B-F8FA9362408D}">
      <dgm:prSet phldrT="[Text]" custT="1"/>
      <dgm:spPr>
        <a:solidFill>
          <a:srgbClr val="00B050"/>
        </a:solidFill>
      </dgm:spPr>
      <dgm:t>
        <a:bodyPr/>
        <a:lstStyle/>
        <a:p>
          <a:r>
            <a:rPr lang="en-GB" sz="1400" dirty="0"/>
            <a:t>1. changing perspectives</a:t>
          </a:r>
        </a:p>
      </dgm:t>
    </dgm:pt>
    <dgm:pt modelId="{668692AE-11A0-8F4B-9282-7EB60CAE1DC4}" type="parTrans" cxnId="{0A817C1F-AE70-FA4A-BACF-F88DD65C5235}">
      <dgm:prSet/>
      <dgm:spPr/>
      <dgm:t>
        <a:bodyPr/>
        <a:lstStyle/>
        <a:p>
          <a:endParaRPr lang="en-GB" sz="1400"/>
        </a:p>
      </dgm:t>
    </dgm:pt>
    <dgm:pt modelId="{6D715E01-E095-CA43-9F36-9D08BBABB4CD}" type="sibTrans" cxnId="{0A817C1F-AE70-FA4A-BACF-F88DD65C5235}">
      <dgm:prSet/>
      <dgm:spPr/>
      <dgm:t>
        <a:bodyPr/>
        <a:lstStyle/>
        <a:p>
          <a:endParaRPr lang="en-GB" sz="1400"/>
        </a:p>
      </dgm:t>
    </dgm:pt>
    <dgm:pt modelId="{833578AF-CAC6-8D49-AE06-62B0C2EE2152}">
      <dgm:prSet phldrT="[Text]" custT="1"/>
      <dgm:spPr/>
      <dgm:t>
        <a:bodyPr/>
        <a:lstStyle/>
        <a:p>
          <a:r>
            <a:rPr lang="en-GB" sz="1400" dirty="0"/>
            <a:t>2. empathy</a:t>
          </a:r>
        </a:p>
      </dgm:t>
    </dgm:pt>
    <dgm:pt modelId="{5C06FB4A-F9D2-4243-9F53-D9B7F95D1509}" type="parTrans" cxnId="{D310ABE7-40F6-1A4A-B486-C75385BACA6A}">
      <dgm:prSet/>
      <dgm:spPr/>
      <dgm:t>
        <a:bodyPr/>
        <a:lstStyle/>
        <a:p>
          <a:endParaRPr lang="en-GB" sz="1400"/>
        </a:p>
      </dgm:t>
    </dgm:pt>
    <dgm:pt modelId="{0CEE5398-C075-9047-8F16-F3CFFAE9466B}" type="sibTrans" cxnId="{D310ABE7-40F6-1A4A-B486-C75385BACA6A}">
      <dgm:prSet/>
      <dgm:spPr/>
      <dgm:t>
        <a:bodyPr/>
        <a:lstStyle/>
        <a:p>
          <a:endParaRPr lang="en-GB" sz="1400"/>
        </a:p>
      </dgm:t>
    </dgm:pt>
    <dgm:pt modelId="{066FBDD5-4597-FE43-9309-3E74D33AB24A}">
      <dgm:prSet phldrT="[Text]" custT="1"/>
      <dgm:spPr>
        <a:solidFill>
          <a:srgbClr val="00B050">
            <a:alpha val="99000"/>
          </a:srgbClr>
        </a:solidFill>
      </dgm:spPr>
      <dgm:t>
        <a:bodyPr/>
        <a:lstStyle/>
        <a:p>
          <a:r>
            <a:rPr lang="en-GB" sz="1400" dirty="0"/>
            <a:t>3. awareness &amp; acceptance of own emotions</a:t>
          </a:r>
        </a:p>
      </dgm:t>
    </dgm:pt>
    <dgm:pt modelId="{D5376C67-D61C-894A-8631-54840D0EF950}" type="parTrans" cxnId="{4D53B518-B58A-8846-B1E8-DA18A3F0EB1F}">
      <dgm:prSet/>
      <dgm:spPr/>
      <dgm:t>
        <a:bodyPr/>
        <a:lstStyle/>
        <a:p>
          <a:endParaRPr lang="en-GB" sz="1400"/>
        </a:p>
      </dgm:t>
    </dgm:pt>
    <dgm:pt modelId="{58A21625-A71E-C341-BED3-29F6A36BC5BF}" type="sibTrans" cxnId="{4D53B518-B58A-8846-B1E8-DA18A3F0EB1F}">
      <dgm:prSet/>
      <dgm:spPr/>
      <dgm:t>
        <a:bodyPr/>
        <a:lstStyle/>
        <a:p>
          <a:endParaRPr lang="en-GB" sz="1400"/>
        </a:p>
      </dgm:t>
    </dgm:pt>
    <dgm:pt modelId="{F961B3F3-54D1-3F47-920A-38BDD38D0E0C}">
      <dgm:prSet phldrT="[Text]" custT="1"/>
      <dgm:spPr>
        <a:solidFill>
          <a:srgbClr val="00B050"/>
        </a:solidFill>
      </dgm:spPr>
      <dgm:t>
        <a:bodyPr/>
        <a:lstStyle/>
        <a:p>
          <a:r>
            <a:rPr lang="en-GB" sz="1400" dirty="0"/>
            <a:t>4. emotional balance, serenity</a:t>
          </a:r>
        </a:p>
      </dgm:t>
    </dgm:pt>
    <dgm:pt modelId="{F26ECF16-2A03-7A45-8BE9-5FEE6F970F43}" type="parTrans" cxnId="{ECCA5E67-BE08-C846-A601-147B177E6335}">
      <dgm:prSet/>
      <dgm:spPr/>
      <dgm:t>
        <a:bodyPr/>
        <a:lstStyle/>
        <a:p>
          <a:endParaRPr lang="en-GB" sz="1400"/>
        </a:p>
      </dgm:t>
    </dgm:pt>
    <dgm:pt modelId="{D15E7A1A-924C-5844-A086-C7A9A1A88BE1}" type="sibTrans" cxnId="{ECCA5E67-BE08-C846-A601-147B177E6335}">
      <dgm:prSet/>
      <dgm:spPr/>
      <dgm:t>
        <a:bodyPr/>
        <a:lstStyle/>
        <a:p>
          <a:endParaRPr lang="en-GB" sz="1400"/>
        </a:p>
      </dgm:t>
    </dgm:pt>
    <dgm:pt modelId="{C010E96A-506F-2A48-ADC3-FD1A28F850CD}">
      <dgm:prSet phldrT="[Text]" custT="1"/>
      <dgm:spPr>
        <a:solidFill>
          <a:srgbClr val="00B050"/>
        </a:solidFill>
      </dgm:spPr>
      <dgm:t>
        <a:bodyPr/>
        <a:lstStyle/>
        <a:p>
          <a:r>
            <a:rPr lang="en-GB" sz="1400" dirty="0"/>
            <a:t>5. knowledge about facts &amp; problem solving</a:t>
          </a:r>
        </a:p>
      </dgm:t>
    </dgm:pt>
    <dgm:pt modelId="{72660063-D728-E24D-91FA-6A2228A6A88A}" type="parTrans" cxnId="{BDAB1DF9-5EE0-F34D-B6AD-EF2D6F63C658}">
      <dgm:prSet/>
      <dgm:spPr/>
      <dgm:t>
        <a:bodyPr/>
        <a:lstStyle/>
        <a:p>
          <a:endParaRPr lang="en-GB" sz="1400"/>
        </a:p>
      </dgm:t>
    </dgm:pt>
    <dgm:pt modelId="{8CE72657-29DE-5A4E-9E65-29F47B1537DC}" type="sibTrans" cxnId="{BDAB1DF9-5EE0-F34D-B6AD-EF2D6F63C658}">
      <dgm:prSet/>
      <dgm:spPr/>
      <dgm:t>
        <a:bodyPr/>
        <a:lstStyle/>
        <a:p>
          <a:endParaRPr lang="en-GB" sz="1400"/>
        </a:p>
      </dgm:t>
    </dgm:pt>
    <dgm:pt modelId="{1700599D-C2A5-214E-B01F-F2E9624CF007}">
      <dgm:prSet phldrT="[Text]" custT="1"/>
      <dgm:spPr>
        <a:solidFill>
          <a:srgbClr val="00B050"/>
        </a:solidFill>
      </dgm:spPr>
      <dgm:t>
        <a:bodyPr/>
        <a:lstStyle/>
        <a:p>
          <a:r>
            <a:rPr lang="en-GB" sz="1400" dirty="0"/>
            <a:t>6. contextualism</a:t>
          </a:r>
        </a:p>
      </dgm:t>
    </dgm:pt>
    <dgm:pt modelId="{17AFF1F1-CC8A-8547-A715-084402A456B0}" type="parTrans" cxnId="{58E58BB0-A99E-584B-924B-EF176E1DAA5C}">
      <dgm:prSet/>
      <dgm:spPr/>
      <dgm:t>
        <a:bodyPr/>
        <a:lstStyle/>
        <a:p>
          <a:endParaRPr lang="en-GB" sz="1400"/>
        </a:p>
      </dgm:t>
    </dgm:pt>
    <dgm:pt modelId="{B0114199-28D6-C543-BDC8-CF3B56E40C5D}" type="sibTrans" cxnId="{58E58BB0-A99E-584B-924B-EF176E1DAA5C}">
      <dgm:prSet/>
      <dgm:spPr/>
      <dgm:t>
        <a:bodyPr/>
        <a:lstStyle/>
        <a:p>
          <a:endParaRPr lang="en-GB" sz="1400"/>
        </a:p>
      </dgm:t>
    </dgm:pt>
    <dgm:pt modelId="{EF22D14B-DBC2-3643-96E2-5844CACC0DA7}">
      <dgm:prSet phldrT="[Text]" custT="1"/>
      <dgm:spPr/>
      <dgm:t>
        <a:bodyPr/>
        <a:lstStyle/>
        <a:p>
          <a:r>
            <a:rPr lang="en-GB" sz="1400" dirty="0"/>
            <a:t>7. relativism for values</a:t>
          </a:r>
        </a:p>
      </dgm:t>
    </dgm:pt>
    <dgm:pt modelId="{B09990ED-4F24-914D-B02B-D4EA18A824CE}" type="parTrans" cxnId="{D5A213DB-62BC-9D46-99BD-4B8EFF4607CA}">
      <dgm:prSet/>
      <dgm:spPr/>
      <dgm:t>
        <a:bodyPr/>
        <a:lstStyle/>
        <a:p>
          <a:endParaRPr lang="en-GB" sz="1400"/>
        </a:p>
      </dgm:t>
    </dgm:pt>
    <dgm:pt modelId="{FE406F10-3CE0-5640-B30F-58037B343655}" type="sibTrans" cxnId="{D5A213DB-62BC-9D46-99BD-4B8EFF4607CA}">
      <dgm:prSet/>
      <dgm:spPr/>
      <dgm:t>
        <a:bodyPr/>
        <a:lstStyle/>
        <a:p>
          <a:endParaRPr lang="en-GB" sz="1400"/>
        </a:p>
      </dgm:t>
    </dgm:pt>
    <dgm:pt modelId="{CDCF0EE4-1EB8-BE4E-8F5D-A9250AC375FB}">
      <dgm:prSet phldrT="[Text]" custT="1"/>
      <dgm:spPr/>
      <dgm:t>
        <a:bodyPr/>
        <a:lstStyle/>
        <a:p>
          <a:r>
            <a:rPr lang="en-GB" sz="1400" dirty="0"/>
            <a:t>8. oriented towards sustainability</a:t>
          </a:r>
        </a:p>
      </dgm:t>
    </dgm:pt>
    <dgm:pt modelId="{6E342C1A-0440-D74D-B89B-012BD9BED6CC}" type="parTrans" cxnId="{3429CF30-8864-6A40-8229-B92CBB62E0DF}">
      <dgm:prSet/>
      <dgm:spPr/>
      <dgm:t>
        <a:bodyPr/>
        <a:lstStyle/>
        <a:p>
          <a:endParaRPr lang="en-GB" sz="1400"/>
        </a:p>
      </dgm:t>
    </dgm:pt>
    <dgm:pt modelId="{53CEBD64-5A8C-1C4C-9D44-CBA253EA4C2D}" type="sibTrans" cxnId="{3429CF30-8864-6A40-8229-B92CBB62E0DF}">
      <dgm:prSet/>
      <dgm:spPr/>
      <dgm:t>
        <a:bodyPr/>
        <a:lstStyle/>
        <a:p>
          <a:endParaRPr lang="en-GB" sz="1400"/>
        </a:p>
      </dgm:t>
    </dgm:pt>
    <dgm:pt modelId="{3268FA4F-C98B-F54A-8F8D-B5E9E42AB555}">
      <dgm:prSet phldrT="[Text]" custT="1"/>
      <dgm:spPr>
        <a:solidFill>
          <a:srgbClr val="00B050"/>
        </a:solidFill>
      </dgm:spPr>
      <dgm:t>
        <a:bodyPr/>
        <a:lstStyle/>
        <a:p>
          <a:r>
            <a:rPr lang="en-GB" sz="1400" dirty="0"/>
            <a:t>9.  uncertainty tolerance</a:t>
          </a:r>
        </a:p>
      </dgm:t>
    </dgm:pt>
    <dgm:pt modelId="{F7CDBE4E-2E9E-D048-865C-39896F0C5A90}" type="parTrans" cxnId="{D3D5DD2B-9EEB-1942-A092-27D9F91A10F9}">
      <dgm:prSet/>
      <dgm:spPr/>
      <dgm:t>
        <a:bodyPr/>
        <a:lstStyle/>
        <a:p>
          <a:endParaRPr lang="en-GB" sz="1400"/>
        </a:p>
      </dgm:t>
    </dgm:pt>
    <dgm:pt modelId="{2637B0F1-5D9C-304C-99DA-7329C1EC2BEE}" type="sibTrans" cxnId="{D3D5DD2B-9EEB-1942-A092-27D9F91A10F9}">
      <dgm:prSet/>
      <dgm:spPr/>
      <dgm:t>
        <a:bodyPr/>
        <a:lstStyle/>
        <a:p>
          <a:endParaRPr lang="en-GB" sz="1400"/>
        </a:p>
      </dgm:t>
    </dgm:pt>
    <dgm:pt modelId="{CC543627-8C5D-3647-AC1A-2839D8274FAC}">
      <dgm:prSet phldrT="[Text]" custT="1"/>
      <dgm:spPr/>
      <dgm:t>
        <a:bodyPr/>
        <a:lstStyle/>
        <a:p>
          <a:r>
            <a:rPr lang="en-GB" sz="1400" dirty="0"/>
            <a:t>10. self distance </a:t>
          </a:r>
        </a:p>
      </dgm:t>
    </dgm:pt>
    <dgm:pt modelId="{680C0B95-01B8-BB46-9035-8A9DA8C31A65}" type="parTrans" cxnId="{7F57946A-BB2D-CB4D-988B-22BAA3795E3C}">
      <dgm:prSet/>
      <dgm:spPr/>
      <dgm:t>
        <a:bodyPr/>
        <a:lstStyle/>
        <a:p>
          <a:endParaRPr lang="en-GB" sz="1400"/>
        </a:p>
      </dgm:t>
    </dgm:pt>
    <dgm:pt modelId="{E428F655-0AE8-4441-8F30-2249EB6BE15A}" type="sibTrans" cxnId="{7F57946A-BB2D-CB4D-988B-22BAA3795E3C}">
      <dgm:prSet/>
      <dgm:spPr/>
      <dgm:t>
        <a:bodyPr/>
        <a:lstStyle/>
        <a:p>
          <a:endParaRPr lang="en-GB" sz="1400"/>
        </a:p>
      </dgm:t>
    </dgm:pt>
    <dgm:pt modelId="{4DB4DD88-C47E-AF4D-A924-AF0319E6455D}" type="pres">
      <dgm:prSet presAssocID="{87E0DBC2-E856-2C49-8CD6-30226D1612F8}" presName="cycle" presStyleCnt="0">
        <dgm:presLayoutVars>
          <dgm:dir/>
          <dgm:resizeHandles val="exact"/>
        </dgm:presLayoutVars>
      </dgm:prSet>
      <dgm:spPr/>
    </dgm:pt>
    <dgm:pt modelId="{A93CD4A5-514C-5543-8BBB-8B3FB066947D}" type="pres">
      <dgm:prSet presAssocID="{B2E3D6A5-469A-344D-920B-F8FA9362408D}" presName="node" presStyleLbl="node1" presStyleIdx="0" presStyleCnt="10" custScaleX="195368" custScaleY="97434">
        <dgm:presLayoutVars>
          <dgm:bulletEnabled val="1"/>
        </dgm:presLayoutVars>
      </dgm:prSet>
      <dgm:spPr/>
    </dgm:pt>
    <dgm:pt modelId="{E8388471-0545-FD44-BC2B-C01F2C724F37}" type="pres">
      <dgm:prSet presAssocID="{B2E3D6A5-469A-344D-920B-F8FA9362408D}" presName="spNode" presStyleCnt="0"/>
      <dgm:spPr/>
    </dgm:pt>
    <dgm:pt modelId="{218DD6CF-B4D2-3C4B-ACD8-B240138465D3}" type="pres">
      <dgm:prSet presAssocID="{6D715E01-E095-CA43-9F36-9D08BBABB4CD}" presName="sibTrans" presStyleLbl="sibTrans1D1" presStyleIdx="0" presStyleCnt="10"/>
      <dgm:spPr/>
    </dgm:pt>
    <dgm:pt modelId="{02D61317-014A-3B45-896C-F1AEB72D297D}" type="pres">
      <dgm:prSet presAssocID="{833578AF-CAC6-8D49-AE06-62B0C2EE2152}" presName="node" presStyleLbl="node1" presStyleIdx="1" presStyleCnt="10" custScaleX="186721" custScaleY="83797" custRadScaleRad="102101" custRadScaleInc="92520">
        <dgm:presLayoutVars>
          <dgm:bulletEnabled val="1"/>
        </dgm:presLayoutVars>
      </dgm:prSet>
      <dgm:spPr/>
    </dgm:pt>
    <dgm:pt modelId="{99A4045F-40B9-7549-A9C3-F76E7D8CB132}" type="pres">
      <dgm:prSet presAssocID="{833578AF-CAC6-8D49-AE06-62B0C2EE2152}" presName="spNode" presStyleCnt="0"/>
      <dgm:spPr/>
    </dgm:pt>
    <dgm:pt modelId="{EADC14C7-99D6-B644-8490-312B5F913846}" type="pres">
      <dgm:prSet presAssocID="{0CEE5398-C075-9047-8F16-F3CFFAE9466B}" presName="sibTrans" presStyleLbl="sibTrans1D1" presStyleIdx="1" presStyleCnt="10"/>
      <dgm:spPr/>
    </dgm:pt>
    <dgm:pt modelId="{7BC78C4B-0F10-6643-87F0-D10AF0A10943}" type="pres">
      <dgm:prSet presAssocID="{066FBDD5-4597-FE43-9309-3E74D33AB24A}" presName="node" presStyleLbl="node1" presStyleIdx="2" presStyleCnt="10" custScaleX="231950" custScaleY="176285" custRadScaleRad="111176" custRadScaleInc="35623">
        <dgm:presLayoutVars>
          <dgm:bulletEnabled val="1"/>
        </dgm:presLayoutVars>
      </dgm:prSet>
      <dgm:spPr/>
    </dgm:pt>
    <dgm:pt modelId="{E52919C5-8B97-9347-9E30-E59994B5E8CA}" type="pres">
      <dgm:prSet presAssocID="{066FBDD5-4597-FE43-9309-3E74D33AB24A}" presName="spNode" presStyleCnt="0"/>
      <dgm:spPr/>
    </dgm:pt>
    <dgm:pt modelId="{A0080EAE-F479-484F-B711-35912CAF2D86}" type="pres">
      <dgm:prSet presAssocID="{58A21625-A71E-C341-BED3-29F6A36BC5BF}" presName="sibTrans" presStyleLbl="sibTrans1D1" presStyleIdx="2" presStyleCnt="10"/>
      <dgm:spPr/>
    </dgm:pt>
    <dgm:pt modelId="{9C51402F-C175-8040-853F-76EBA14C4FC6}" type="pres">
      <dgm:prSet presAssocID="{F961B3F3-54D1-3F47-920A-38BDD38D0E0C}" presName="node" presStyleLbl="node1" presStyleIdx="3" presStyleCnt="10" custScaleX="232430" custScaleY="122437" custRadScaleRad="110686" custRadScaleInc="-58823">
        <dgm:presLayoutVars>
          <dgm:bulletEnabled val="1"/>
        </dgm:presLayoutVars>
      </dgm:prSet>
      <dgm:spPr/>
    </dgm:pt>
    <dgm:pt modelId="{AF9803A7-6129-CF44-A1E6-BBE85A5F6D40}" type="pres">
      <dgm:prSet presAssocID="{F961B3F3-54D1-3F47-920A-38BDD38D0E0C}" presName="spNode" presStyleCnt="0"/>
      <dgm:spPr/>
    </dgm:pt>
    <dgm:pt modelId="{0B591C35-FFD1-9C46-9B85-4FB9DD06A69E}" type="pres">
      <dgm:prSet presAssocID="{D15E7A1A-924C-5844-A086-C7A9A1A88BE1}" presName="sibTrans" presStyleLbl="sibTrans1D1" presStyleIdx="3" presStyleCnt="10"/>
      <dgm:spPr/>
    </dgm:pt>
    <dgm:pt modelId="{0B0519D0-E795-2A4A-A2B7-4E131D2B493C}" type="pres">
      <dgm:prSet presAssocID="{C010E96A-506F-2A48-ADC3-FD1A28F850CD}" presName="node" presStyleLbl="node1" presStyleIdx="4" presStyleCnt="10" custScaleX="245714" custScaleY="140604" custRadScaleRad="113000" custRadScaleInc="-134981">
        <dgm:presLayoutVars>
          <dgm:bulletEnabled val="1"/>
        </dgm:presLayoutVars>
      </dgm:prSet>
      <dgm:spPr/>
    </dgm:pt>
    <dgm:pt modelId="{D7896B36-0048-504A-8EA2-186C4D9C4218}" type="pres">
      <dgm:prSet presAssocID="{C010E96A-506F-2A48-ADC3-FD1A28F850CD}" presName="spNode" presStyleCnt="0"/>
      <dgm:spPr/>
    </dgm:pt>
    <dgm:pt modelId="{0B6740FC-455B-4845-AE1C-1FD71A7F908F}" type="pres">
      <dgm:prSet presAssocID="{8CE72657-29DE-5A4E-9E65-29F47B1537DC}" presName="sibTrans" presStyleLbl="sibTrans1D1" presStyleIdx="4" presStyleCnt="10"/>
      <dgm:spPr/>
    </dgm:pt>
    <dgm:pt modelId="{55F70FF0-EBB9-F749-9E80-786CE5F317D4}" type="pres">
      <dgm:prSet presAssocID="{1700599D-C2A5-214E-B01F-F2E9624CF007}" presName="node" presStyleLbl="node1" presStyleIdx="5" presStyleCnt="10" custScaleX="236952" custScaleY="85729" custRadScaleRad="98396" custRadScaleInc="-14502">
        <dgm:presLayoutVars>
          <dgm:bulletEnabled val="1"/>
        </dgm:presLayoutVars>
      </dgm:prSet>
      <dgm:spPr/>
    </dgm:pt>
    <dgm:pt modelId="{2688E8EE-5090-FD4A-879E-F92741A46792}" type="pres">
      <dgm:prSet presAssocID="{1700599D-C2A5-214E-B01F-F2E9624CF007}" presName="spNode" presStyleCnt="0"/>
      <dgm:spPr/>
    </dgm:pt>
    <dgm:pt modelId="{FF338A9F-E034-6140-9F33-9F27EF9E8891}" type="pres">
      <dgm:prSet presAssocID="{B0114199-28D6-C543-BDC8-CF3B56E40C5D}" presName="sibTrans" presStyleLbl="sibTrans1D1" presStyleIdx="5" presStyleCnt="10"/>
      <dgm:spPr/>
    </dgm:pt>
    <dgm:pt modelId="{1AC7F01B-C33E-BC4B-A2F9-049CFF44A290}" type="pres">
      <dgm:prSet presAssocID="{EF22D14B-DBC2-3643-96E2-5844CACC0DA7}" presName="node" presStyleLbl="node1" presStyleIdx="6" presStyleCnt="10" custScaleX="223731" custRadScaleRad="108786" custRadScaleInc="120709">
        <dgm:presLayoutVars>
          <dgm:bulletEnabled val="1"/>
        </dgm:presLayoutVars>
      </dgm:prSet>
      <dgm:spPr/>
    </dgm:pt>
    <dgm:pt modelId="{D53B65CF-29EE-2942-A9FC-27C686362440}" type="pres">
      <dgm:prSet presAssocID="{EF22D14B-DBC2-3643-96E2-5844CACC0DA7}" presName="spNode" presStyleCnt="0"/>
      <dgm:spPr/>
    </dgm:pt>
    <dgm:pt modelId="{6340FB7D-6D5C-2B49-BB10-9839CA076A54}" type="pres">
      <dgm:prSet presAssocID="{FE406F10-3CE0-5640-B30F-58037B343655}" presName="sibTrans" presStyleLbl="sibTrans1D1" presStyleIdx="6" presStyleCnt="10"/>
      <dgm:spPr/>
    </dgm:pt>
    <dgm:pt modelId="{D3ED6609-5B8A-D446-AF8A-CF97FD71BE22}" type="pres">
      <dgm:prSet presAssocID="{CDCF0EE4-1EB8-BE4E-8F5D-A9250AC375FB}" presName="node" presStyleLbl="node1" presStyleIdx="7" presStyleCnt="10" custScaleX="279608" custScaleY="97843" custRadScaleRad="105097" custRadScaleInc="56660">
        <dgm:presLayoutVars>
          <dgm:bulletEnabled val="1"/>
        </dgm:presLayoutVars>
      </dgm:prSet>
      <dgm:spPr/>
    </dgm:pt>
    <dgm:pt modelId="{2B514935-C425-CC46-AE24-889D61843C98}" type="pres">
      <dgm:prSet presAssocID="{CDCF0EE4-1EB8-BE4E-8F5D-A9250AC375FB}" presName="spNode" presStyleCnt="0"/>
      <dgm:spPr/>
    </dgm:pt>
    <dgm:pt modelId="{532DCE83-7970-F147-B36B-5444D7A9D465}" type="pres">
      <dgm:prSet presAssocID="{53CEBD64-5A8C-1C4C-9D44-CBA253EA4C2D}" presName="sibTrans" presStyleLbl="sibTrans1D1" presStyleIdx="7" presStyleCnt="10"/>
      <dgm:spPr/>
    </dgm:pt>
    <dgm:pt modelId="{8B4B1357-DFCA-C942-A1B6-7334B31D274E}" type="pres">
      <dgm:prSet presAssocID="{3268FA4F-C98B-F54A-8F8D-B5E9E42AB555}" presName="node" presStyleLbl="node1" presStyleIdx="8" presStyleCnt="10" custScaleX="210462" custScaleY="95967" custRadScaleRad="103490" custRadScaleInc="-27565">
        <dgm:presLayoutVars>
          <dgm:bulletEnabled val="1"/>
        </dgm:presLayoutVars>
      </dgm:prSet>
      <dgm:spPr/>
    </dgm:pt>
    <dgm:pt modelId="{1AA30745-A8BE-8846-A814-6EECE1FF9CF1}" type="pres">
      <dgm:prSet presAssocID="{3268FA4F-C98B-F54A-8F8D-B5E9E42AB555}" presName="spNode" presStyleCnt="0"/>
      <dgm:spPr/>
    </dgm:pt>
    <dgm:pt modelId="{6C0ED8C5-D1DD-314C-AE61-DE457AD5D684}" type="pres">
      <dgm:prSet presAssocID="{2637B0F1-5D9C-304C-99DA-7329C1EC2BEE}" presName="sibTrans" presStyleLbl="sibTrans1D1" presStyleIdx="8" presStyleCnt="10"/>
      <dgm:spPr/>
    </dgm:pt>
    <dgm:pt modelId="{C9A09DD3-43AA-8342-B860-C8FE91CB8174}" type="pres">
      <dgm:prSet presAssocID="{CC543627-8C5D-3647-AC1A-2839D8274FAC}" presName="node" presStyleLbl="node1" presStyleIdx="9" presStyleCnt="10" custScaleX="151577" custScaleY="132163" custRadScaleRad="108397" custRadScaleInc="-64984">
        <dgm:presLayoutVars>
          <dgm:bulletEnabled val="1"/>
        </dgm:presLayoutVars>
      </dgm:prSet>
      <dgm:spPr/>
    </dgm:pt>
    <dgm:pt modelId="{CD65FB76-723A-3F4C-9A31-86BCCCA2299E}" type="pres">
      <dgm:prSet presAssocID="{CC543627-8C5D-3647-AC1A-2839D8274FAC}" presName="spNode" presStyleCnt="0"/>
      <dgm:spPr/>
    </dgm:pt>
    <dgm:pt modelId="{B09A21D6-4BB1-9849-B473-BD3992CB164F}" type="pres">
      <dgm:prSet presAssocID="{E428F655-0AE8-4441-8F30-2249EB6BE15A}" presName="sibTrans" presStyleLbl="sibTrans1D1" presStyleIdx="9" presStyleCnt="10"/>
      <dgm:spPr/>
    </dgm:pt>
  </dgm:ptLst>
  <dgm:cxnLst>
    <dgm:cxn modelId="{5F737C0C-BE36-A54F-8E04-4D1757AAD051}" type="presOf" srcId="{CDCF0EE4-1EB8-BE4E-8F5D-A9250AC375FB}" destId="{D3ED6609-5B8A-D446-AF8A-CF97FD71BE22}" srcOrd="0" destOrd="0" presId="urn:microsoft.com/office/officeart/2005/8/layout/cycle6"/>
    <dgm:cxn modelId="{ABF1C30D-519D-184C-A2A3-AB648B662015}" type="presOf" srcId="{CC543627-8C5D-3647-AC1A-2839D8274FAC}" destId="{C9A09DD3-43AA-8342-B860-C8FE91CB8174}" srcOrd="0" destOrd="0" presId="urn:microsoft.com/office/officeart/2005/8/layout/cycle6"/>
    <dgm:cxn modelId="{960ABF16-D765-7942-94FA-170ADEAADFAE}" type="presOf" srcId="{E428F655-0AE8-4441-8F30-2249EB6BE15A}" destId="{B09A21D6-4BB1-9849-B473-BD3992CB164F}" srcOrd="0" destOrd="0" presId="urn:microsoft.com/office/officeart/2005/8/layout/cycle6"/>
    <dgm:cxn modelId="{4D53B518-B58A-8846-B1E8-DA18A3F0EB1F}" srcId="{87E0DBC2-E856-2C49-8CD6-30226D1612F8}" destId="{066FBDD5-4597-FE43-9309-3E74D33AB24A}" srcOrd="2" destOrd="0" parTransId="{D5376C67-D61C-894A-8631-54840D0EF950}" sibTransId="{58A21625-A71E-C341-BED3-29F6A36BC5BF}"/>
    <dgm:cxn modelId="{0A817C1F-AE70-FA4A-BACF-F88DD65C5235}" srcId="{87E0DBC2-E856-2C49-8CD6-30226D1612F8}" destId="{B2E3D6A5-469A-344D-920B-F8FA9362408D}" srcOrd="0" destOrd="0" parTransId="{668692AE-11A0-8F4B-9282-7EB60CAE1DC4}" sibTransId="{6D715E01-E095-CA43-9F36-9D08BBABB4CD}"/>
    <dgm:cxn modelId="{D29AF522-2FD5-7E41-BBFA-3A4CAB70A99B}" type="presOf" srcId="{F961B3F3-54D1-3F47-920A-38BDD38D0E0C}" destId="{9C51402F-C175-8040-853F-76EBA14C4FC6}" srcOrd="0" destOrd="0" presId="urn:microsoft.com/office/officeart/2005/8/layout/cycle6"/>
    <dgm:cxn modelId="{B2E9C123-41B6-7B4C-95CA-FCCB24B3B9AE}" type="presOf" srcId="{8CE72657-29DE-5A4E-9E65-29F47B1537DC}" destId="{0B6740FC-455B-4845-AE1C-1FD71A7F908F}" srcOrd="0" destOrd="0" presId="urn:microsoft.com/office/officeart/2005/8/layout/cycle6"/>
    <dgm:cxn modelId="{34712028-C67B-7E40-AE49-C8A1CECCA91D}" type="presOf" srcId="{B2E3D6A5-469A-344D-920B-F8FA9362408D}" destId="{A93CD4A5-514C-5543-8BBB-8B3FB066947D}" srcOrd="0" destOrd="0" presId="urn:microsoft.com/office/officeart/2005/8/layout/cycle6"/>
    <dgm:cxn modelId="{D3D5DD2B-9EEB-1942-A092-27D9F91A10F9}" srcId="{87E0DBC2-E856-2C49-8CD6-30226D1612F8}" destId="{3268FA4F-C98B-F54A-8F8D-B5E9E42AB555}" srcOrd="8" destOrd="0" parTransId="{F7CDBE4E-2E9E-D048-865C-39896F0C5A90}" sibTransId="{2637B0F1-5D9C-304C-99DA-7329C1EC2BEE}"/>
    <dgm:cxn modelId="{8F6F952E-586D-9143-99D0-ABA7B11A6817}" type="presOf" srcId="{2637B0F1-5D9C-304C-99DA-7329C1EC2BEE}" destId="{6C0ED8C5-D1DD-314C-AE61-DE457AD5D684}" srcOrd="0" destOrd="0" presId="urn:microsoft.com/office/officeart/2005/8/layout/cycle6"/>
    <dgm:cxn modelId="{3429CF30-8864-6A40-8229-B92CBB62E0DF}" srcId="{87E0DBC2-E856-2C49-8CD6-30226D1612F8}" destId="{CDCF0EE4-1EB8-BE4E-8F5D-A9250AC375FB}" srcOrd="7" destOrd="0" parTransId="{6E342C1A-0440-D74D-B89B-012BD9BED6CC}" sibTransId="{53CEBD64-5A8C-1C4C-9D44-CBA253EA4C2D}"/>
    <dgm:cxn modelId="{457A6E32-6AF1-BB4C-922F-02E20CB99548}" type="presOf" srcId="{EF22D14B-DBC2-3643-96E2-5844CACC0DA7}" destId="{1AC7F01B-C33E-BC4B-A2F9-049CFF44A290}" srcOrd="0" destOrd="0" presId="urn:microsoft.com/office/officeart/2005/8/layout/cycle6"/>
    <dgm:cxn modelId="{208E5E3B-6863-9342-A1CE-7643BDAB4EE8}" type="presOf" srcId="{87E0DBC2-E856-2C49-8CD6-30226D1612F8}" destId="{4DB4DD88-C47E-AF4D-A924-AF0319E6455D}" srcOrd="0" destOrd="0" presId="urn:microsoft.com/office/officeart/2005/8/layout/cycle6"/>
    <dgm:cxn modelId="{ECCA5E67-BE08-C846-A601-147B177E6335}" srcId="{87E0DBC2-E856-2C49-8CD6-30226D1612F8}" destId="{F961B3F3-54D1-3F47-920A-38BDD38D0E0C}" srcOrd="3" destOrd="0" parTransId="{F26ECF16-2A03-7A45-8BE9-5FEE6F970F43}" sibTransId="{D15E7A1A-924C-5844-A086-C7A9A1A88BE1}"/>
    <dgm:cxn modelId="{7F57946A-BB2D-CB4D-988B-22BAA3795E3C}" srcId="{87E0DBC2-E856-2C49-8CD6-30226D1612F8}" destId="{CC543627-8C5D-3647-AC1A-2839D8274FAC}" srcOrd="9" destOrd="0" parTransId="{680C0B95-01B8-BB46-9035-8A9DA8C31A65}" sibTransId="{E428F655-0AE8-4441-8F30-2249EB6BE15A}"/>
    <dgm:cxn modelId="{23E6F750-5D3E-D64B-B7C2-F33D1E809E6D}" type="presOf" srcId="{1700599D-C2A5-214E-B01F-F2E9624CF007}" destId="{55F70FF0-EBB9-F749-9E80-786CE5F317D4}" srcOrd="0" destOrd="0" presId="urn:microsoft.com/office/officeart/2005/8/layout/cycle6"/>
    <dgm:cxn modelId="{8C81C371-DBB3-0747-B2C9-1B2110C24404}" type="presOf" srcId="{53CEBD64-5A8C-1C4C-9D44-CBA253EA4C2D}" destId="{532DCE83-7970-F147-B36B-5444D7A9D465}" srcOrd="0" destOrd="0" presId="urn:microsoft.com/office/officeart/2005/8/layout/cycle6"/>
    <dgm:cxn modelId="{A62BAD55-10F7-1F4F-8469-8605EBF712DB}" type="presOf" srcId="{FE406F10-3CE0-5640-B30F-58037B343655}" destId="{6340FB7D-6D5C-2B49-BB10-9839CA076A54}" srcOrd="0" destOrd="0" presId="urn:microsoft.com/office/officeart/2005/8/layout/cycle6"/>
    <dgm:cxn modelId="{2B0D5D90-DA4D-C747-86E1-BD3976C72F72}" type="presOf" srcId="{C010E96A-506F-2A48-ADC3-FD1A28F850CD}" destId="{0B0519D0-E795-2A4A-A2B7-4E131D2B493C}" srcOrd="0" destOrd="0" presId="urn:microsoft.com/office/officeart/2005/8/layout/cycle6"/>
    <dgm:cxn modelId="{130B1C92-3734-7244-A68F-3EC7A8120D3D}" type="presOf" srcId="{D15E7A1A-924C-5844-A086-C7A9A1A88BE1}" destId="{0B591C35-FFD1-9C46-9B85-4FB9DD06A69E}" srcOrd="0" destOrd="0" presId="urn:microsoft.com/office/officeart/2005/8/layout/cycle6"/>
    <dgm:cxn modelId="{76BAB6A2-EAD8-1A4F-A811-E802A24E3EEC}" type="presOf" srcId="{066FBDD5-4597-FE43-9309-3E74D33AB24A}" destId="{7BC78C4B-0F10-6643-87F0-D10AF0A10943}" srcOrd="0" destOrd="0" presId="urn:microsoft.com/office/officeart/2005/8/layout/cycle6"/>
    <dgm:cxn modelId="{07E9CEA3-3327-1F4D-B267-F387B5952197}" type="presOf" srcId="{B0114199-28D6-C543-BDC8-CF3B56E40C5D}" destId="{FF338A9F-E034-6140-9F33-9F27EF9E8891}" srcOrd="0" destOrd="0" presId="urn:microsoft.com/office/officeart/2005/8/layout/cycle6"/>
    <dgm:cxn modelId="{3B2D77A7-701C-5846-AEE7-B39CC1F2CDED}" type="presOf" srcId="{6D715E01-E095-CA43-9F36-9D08BBABB4CD}" destId="{218DD6CF-B4D2-3C4B-ACD8-B240138465D3}" srcOrd="0" destOrd="0" presId="urn:microsoft.com/office/officeart/2005/8/layout/cycle6"/>
    <dgm:cxn modelId="{58E58BB0-A99E-584B-924B-EF176E1DAA5C}" srcId="{87E0DBC2-E856-2C49-8CD6-30226D1612F8}" destId="{1700599D-C2A5-214E-B01F-F2E9624CF007}" srcOrd="5" destOrd="0" parTransId="{17AFF1F1-CC8A-8547-A715-084402A456B0}" sibTransId="{B0114199-28D6-C543-BDC8-CF3B56E40C5D}"/>
    <dgm:cxn modelId="{9CC85BD4-7ECC-BD4E-8401-B074404189F2}" type="presOf" srcId="{833578AF-CAC6-8D49-AE06-62B0C2EE2152}" destId="{02D61317-014A-3B45-896C-F1AEB72D297D}" srcOrd="0" destOrd="0" presId="urn:microsoft.com/office/officeart/2005/8/layout/cycle6"/>
    <dgm:cxn modelId="{D5A213DB-62BC-9D46-99BD-4B8EFF4607CA}" srcId="{87E0DBC2-E856-2C49-8CD6-30226D1612F8}" destId="{EF22D14B-DBC2-3643-96E2-5844CACC0DA7}" srcOrd="6" destOrd="0" parTransId="{B09990ED-4F24-914D-B02B-D4EA18A824CE}" sibTransId="{FE406F10-3CE0-5640-B30F-58037B343655}"/>
    <dgm:cxn modelId="{40B955DF-B493-2C47-B978-265708A5638E}" type="presOf" srcId="{3268FA4F-C98B-F54A-8F8D-B5E9E42AB555}" destId="{8B4B1357-DFCA-C942-A1B6-7334B31D274E}" srcOrd="0" destOrd="0" presId="urn:microsoft.com/office/officeart/2005/8/layout/cycle6"/>
    <dgm:cxn modelId="{D310ABE7-40F6-1A4A-B486-C75385BACA6A}" srcId="{87E0DBC2-E856-2C49-8CD6-30226D1612F8}" destId="{833578AF-CAC6-8D49-AE06-62B0C2EE2152}" srcOrd="1" destOrd="0" parTransId="{5C06FB4A-F9D2-4243-9F53-D9B7F95D1509}" sibTransId="{0CEE5398-C075-9047-8F16-F3CFFAE9466B}"/>
    <dgm:cxn modelId="{630BDFF3-4F4D-BC43-85D5-57382DDD281C}" type="presOf" srcId="{0CEE5398-C075-9047-8F16-F3CFFAE9466B}" destId="{EADC14C7-99D6-B644-8490-312B5F913846}" srcOrd="0" destOrd="0" presId="urn:microsoft.com/office/officeart/2005/8/layout/cycle6"/>
    <dgm:cxn modelId="{BDAB1DF9-5EE0-F34D-B6AD-EF2D6F63C658}" srcId="{87E0DBC2-E856-2C49-8CD6-30226D1612F8}" destId="{C010E96A-506F-2A48-ADC3-FD1A28F850CD}" srcOrd="4" destOrd="0" parTransId="{72660063-D728-E24D-91FA-6A2228A6A88A}" sibTransId="{8CE72657-29DE-5A4E-9E65-29F47B1537DC}"/>
    <dgm:cxn modelId="{3370DDF9-53FC-CA4A-8485-FE75644847BA}" type="presOf" srcId="{58A21625-A71E-C341-BED3-29F6A36BC5BF}" destId="{A0080EAE-F479-484F-B711-35912CAF2D86}" srcOrd="0" destOrd="0" presId="urn:microsoft.com/office/officeart/2005/8/layout/cycle6"/>
    <dgm:cxn modelId="{2B45A99B-FF89-A240-8592-B4704D46F6E2}" type="presParOf" srcId="{4DB4DD88-C47E-AF4D-A924-AF0319E6455D}" destId="{A93CD4A5-514C-5543-8BBB-8B3FB066947D}" srcOrd="0" destOrd="0" presId="urn:microsoft.com/office/officeart/2005/8/layout/cycle6"/>
    <dgm:cxn modelId="{46BB0A5E-4783-F54F-81FC-14D87AA87AF9}" type="presParOf" srcId="{4DB4DD88-C47E-AF4D-A924-AF0319E6455D}" destId="{E8388471-0545-FD44-BC2B-C01F2C724F37}" srcOrd="1" destOrd="0" presId="urn:microsoft.com/office/officeart/2005/8/layout/cycle6"/>
    <dgm:cxn modelId="{22F4739D-976B-454E-B36B-E008792D468F}" type="presParOf" srcId="{4DB4DD88-C47E-AF4D-A924-AF0319E6455D}" destId="{218DD6CF-B4D2-3C4B-ACD8-B240138465D3}" srcOrd="2" destOrd="0" presId="urn:microsoft.com/office/officeart/2005/8/layout/cycle6"/>
    <dgm:cxn modelId="{AC462859-8E5C-4D41-AC79-ED71A4A2E2E7}" type="presParOf" srcId="{4DB4DD88-C47E-AF4D-A924-AF0319E6455D}" destId="{02D61317-014A-3B45-896C-F1AEB72D297D}" srcOrd="3" destOrd="0" presId="urn:microsoft.com/office/officeart/2005/8/layout/cycle6"/>
    <dgm:cxn modelId="{F0C842CE-4EF5-6A48-BEDC-7DEF90785631}" type="presParOf" srcId="{4DB4DD88-C47E-AF4D-A924-AF0319E6455D}" destId="{99A4045F-40B9-7549-A9C3-F76E7D8CB132}" srcOrd="4" destOrd="0" presId="urn:microsoft.com/office/officeart/2005/8/layout/cycle6"/>
    <dgm:cxn modelId="{089814C7-4804-9648-8F09-DB811493180F}" type="presParOf" srcId="{4DB4DD88-C47E-AF4D-A924-AF0319E6455D}" destId="{EADC14C7-99D6-B644-8490-312B5F913846}" srcOrd="5" destOrd="0" presId="urn:microsoft.com/office/officeart/2005/8/layout/cycle6"/>
    <dgm:cxn modelId="{7C10323F-7DD4-D744-8728-F2FA80C4E943}" type="presParOf" srcId="{4DB4DD88-C47E-AF4D-A924-AF0319E6455D}" destId="{7BC78C4B-0F10-6643-87F0-D10AF0A10943}" srcOrd="6" destOrd="0" presId="urn:microsoft.com/office/officeart/2005/8/layout/cycle6"/>
    <dgm:cxn modelId="{D9200A7C-8E89-B247-8F40-21535DA3208C}" type="presParOf" srcId="{4DB4DD88-C47E-AF4D-A924-AF0319E6455D}" destId="{E52919C5-8B97-9347-9E30-E59994B5E8CA}" srcOrd="7" destOrd="0" presId="urn:microsoft.com/office/officeart/2005/8/layout/cycle6"/>
    <dgm:cxn modelId="{BFA6E360-63DC-1B4A-A829-8F0964592911}" type="presParOf" srcId="{4DB4DD88-C47E-AF4D-A924-AF0319E6455D}" destId="{A0080EAE-F479-484F-B711-35912CAF2D86}" srcOrd="8" destOrd="0" presId="urn:microsoft.com/office/officeart/2005/8/layout/cycle6"/>
    <dgm:cxn modelId="{6572324A-5EA0-AE4C-9964-DB686B81959A}" type="presParOf" srcId="{4DB4DD88-C47E-AF4D-A924-AF0319E6455D}" destId="{9C51402F-C175-8040-853F-76EBA14C4FC6}" srcOrd="9" destOrd="0" presId="urn:microsoft.com/office/officeart/2005/8/layout/cycle6"/>
    <dgm:cxn modelId="{AFE1E2D3-7B5C-3D4D-A329-CC99886590AB}" type="presParOf" srcId="{4DB4DD88-C47E-AF4D-A924-AF0319E6455D}" destId="{AF9803A7-6129-CF44-A1E6-BBE85A5F6D40}" srcOrd="10" destOrd="0" presId="urn:microsoft.com/office/officeart/2005/8/layout/cycle6"/>
    <dgm:cxn modelId="{124171F3-AC59-CB4E-89A1-08FF1C893A7F}" type="presParOf" srcId="{4DB4DD88-C47E-AF4D-A924-AF0319E6455D}" destId="{0B591C35-FFD1-9C46-9B85-4FB9DD06A69E}" srcOrd="11" destOrd="0" presId="urn:microsoft.com/office/officeart/2005/8/layout/cycle6"/>
    <dgm:cxn modelId="{C7859A80-B0AD-7640-A8C0-37BD54B77802}" type="presParOf" srcId="{4DB4DD88-C47E-AF4D-A924-AF0319E6455D}" destId="{0B0519D0-E795-2A4A-A2B7-4E131D2B493C}" srcOrd="12" destOrd="0" presId="urn:microsoft.com/office/officeart/2005/8/layout/cycle6"/>
    <dgm:cxn modelId="{BB4D6CE4-F6D5-7741-8780-F2E9A5CA4457}" type="presParOf" srcId="{4DB4DD88-C47E-AF4D-A924-AF0319E6455D}" destId="{D7896B36-0048-504A-8EA2-186C4D9C4218}" srcOrd="13" destOrd="0" presId="urn:microsoft.com/office/officeart/2005/8/layout/cycle6"/>
    <dgm:cxn modelId="{2A7E9F2A-FC1A-CA4F-B5B0-D6F566BA9FBC}" type="presParOf" srcId="{4DB4DD88-C47E-AF4D-A924-AF0319E6455D}" destId="{0B6740FC-455B-4845-AE1C-1FD71A7F908F}" srcOrd="14" destOrd="0" presId="urn:microsoft.com/office/officeart/2005/8/layout/cycle6"/>
    <dgm:cxn modelId="{EB392FDD-92A0-594F-85FA-BE2FD0C1A9A1}" type="presParOf" srcId="{4DB4DD88-C47E-AF4D-A924-AF0319E6455D}" destId="{55F70FF0-EBB9-F749-9E80-786CE5F317D4}" srcOrd="15" destOrd="0" presId="urn:microsoft.com/office/officeart/2005/8/layout/cycle6"/>
    <dgm:cxn modelId="{C72156BC-5893-8F44-974F-F295CFE5070B}" type="presParOf" srcId="{4DB4DD88-C47E-AF4D-A924-AF0319E6455D}" destId="{2688E8EE-5090-FD4A-879E-F92741A46792}" srcOrd="16" destOrd="0" presId="urn:microsoft.com/office/officeart/2005/8/layout/cycle6"/>
    <dgm:cxn modelId="{7492ABB8-8318-4C4C-94C8-261B13B4EAFF}" type="presParOf" srcId="{4DB4DD88-C47E-AF4D-A924-AF0319E6455D}" destId="{FF338A9F-E034-6140-9F33-9F27EF9E8891}" srcOrd="17" destOrd="0" presId="urn:microsoft.com/office/officeart/2005/8/layout/cycle6"/>
    <dgm:cxn modelId="{1253C02B-4EA3-2040-9C0A-65813A49EDC9}" type="presParOf" srcId="{4DB4DD88-C47E-AF4D-A924-AF0319E6455D}" destId="{1AC7F01B-C33E-BC4B-A2F9-049CFF44A290}" srcOrd="18" destOrd="0" presId="urn:microsoft.com/office/officeart/2005/8/layout/cycle6"/>
    <dgm:cxn modelId="{47BD7DAF-76A3-BC45-AAA3-EA4BEA887EBE}" type="presParOf" srcId="{4DB4DD88-C47E-AF4D-A924-AF0319E6455D}" destId="{D53B65CF-29EE-2942-A9FC-27C686362440}" srcOrd="19" destOrd="0" presId="urn:microsoft.com/office/officeart/2005/8/layout/cycle6"/>
    <dgm:cxn modelId="{E79ED3B2-0E96-6642-A5D9-39C290DCB062}" type="presParOf" srcId="{4DB4DD88-C47E-AF4D-A924-AF0319E6455D}" destId="{6340FB7D-6D5C-2B49-BB10-9839CA076A54}" srcOrd="20" destOrd="0" presId="urn:microsoft.com/office/officeart/2005/8/layout/cycle6"/>
    <dgm:cxn modelId="{F1266B56-2E7B-D04D-9C8E-C84BE1C49EF3}" type="presParOf" srcId="{4DB4DD88-C47E-AF4D-A924-AF0319E6455D}" destId="{D3ED6609-5B8A-D446-AF8A-CF97FD71BE22}" srcOrd="21" destOrd="0" presId="urn:microsoft.com/office/officeart/2005/8/layout/cycle6"/>
    <dgm:cxn modelId="{2FA23748-C1FF-A241-8B49-B21DD5FAFA65}" type="presParOf" srcId="{4DB4DD88-C47E-AF4D-A924-AF0319E6455D}" destId="{2B514935-C425-CC46-AE24-889D61843C98}" srcOrd="22" destOrd="0" presId="urn:microsoft.com/office/officeart/2005/8/layout/cycle6"/>
    <dgm:cxn modelId="{907A288F-4DAA-C04C-8A7B-494578735296}" type="presParOf" srcId="{4DB4DD88-C47E-AF4D-A924-AF0319E6455D}" destId="{532DCE83-7970-F147-B36B-5444D7A9D465}" srcOrd="23" destOrd="0" presId="urn:microsoft.com/office/officeart/2005/8/layout/cycle6"/>
    <dgm:cxn modelId="{82651FBD-BCD9-2447-9617-B9BE5DDB8E43}" type="presParOf" srcId="{4DB4DD88-C47E-AF4D-A924-AF0319E6455D}" destId="{8B4B1357-DFCA-C942-A1B6-7334B31D274E}" srcOrd="24" destOrd="0" presId="urn:microsoft.com/office/officeart/2005/8/layout/cycle6"/>
    <dgm:cxn modelId="{8AB58F0B-4E2C-A44D-9346-8ED453A63BA8}" type="presParOf" srcId="{4DB4DD88-C47E-AF4D-A924-AF0319E6455D}" destId="{1AA30745-A8BE-8846-A814-6EECE1FF9CF1}" srcOrd="25" destOrd="0" presId="urn:microsoft.com/office/officeart/2005/8/layout/cycle6"/>
    <dgm:cxn modelId="{8EB77FE2-0DB2-324F-AF2B-731D18759D65}" type="presParOf" srcId="{4DB4DD88-C47E-AF4D-A924-AF0319E6455D}" destId="{6C0ED8C5-D1DD-314C-AE61-DE457AD5D684}" srcOrd="26" destOrd="0" presId="urn:microsoft.com/office/officeart/2005/8/layout/cycle6"/>
    <dgm:cxn modelId="{F472CB86-0AF3-364D-A06B-90AD7E998DF1}" type="presParOf" srcId="{4DB4DD88-C47E-AF4D-A924-AF0319E6455D}" destId="{C9A09DD3-43AA-8342-B860-C8FE91CB8174}" srcOrd="27" destOrd="0" presId="urn:microsoft.com/office/officeart/2005/8/layout/cycle6"/>
    <dgm:cxn modelId="{0E449780-8398-3144-87D4-629AAF72B434}" type="presParOf" srcId="{4DB4DD88-C47E-AF4D-A924-AF0319E6455D}" destId="{CD65FB76-723A-3F4C-9A31-86BCCCA2299E}" srcOrd="28" destOrd="0" presId="urn:microsoft.com/office/officeart/2005/8/layout/cycle6"/>
    <dgm:cxn modelId="{42EDB1C6-FED6-204C-BF3E-625CD20A5B84}" type="presParOf" srcId="{4DB4DD88-C47E-AF4D-A924-AF0319E6455D}" destId="{B09A21D6-4BB1-9849-B473-BD3992CB164F}" srcOrd="29"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CD4A5-514C-5543-8BBB-8B3FB066947D}">
      <dsp:nvSpPr>
        <dsp:cNvPr id="0" name=""/>
        <dsp:cNvSpPr/>
      </dsp:nvSpPr>
      <dsp:spPr>
        <a:xfrm>
          <a:off x="3794056" y="697389"/>
          <a:ext cx="1710432" cy="77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volatility</a:t>
          </a:r>
        </a:p>
      </dsp:txBody>
      <dsp:txXfrm>
        <a:off x="3831713" y="735046"/>
        <a:ext cx="1635118" cy="696085"/>
      </dsp:txXfrm>
    </dsp:sp>
    <dsp:sp modelId="{FFB4A7EC-CDB9-D949-B098-866453893D63}">
      <dsp:nvSpPr>
        <dsp:cNvPr id="0" name=""/>
        <dsp:cNvSpPr/>
      </dsp:nvSpPr>
      <dsp:spPr>
        <a:xfrm>
          <a:off x="2451220" y="1161404"/>
          <a:ext cx="4633256" cy="4633256"/>
        </a:xfrm>
        <a:custGeom>
          <a:avLst/>
          <a:gdLst/>
          <a:ahLst/>
          <a:cxnLst/>
          <a:rect l="0" t="0" r="0" b="0"/>
          <a:pathLst>
            <a:path>
              <a:moveTo>
                <a:pt x="3072154" y="126663"/>
              </a:moveTo>
              <a:arcTo wR="2316628" hR="2316628" stAng="17342050" swAng="300118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26BF611-E6A5-C141-998B-6AA1B362B8D5}">
      <dsp:nvSpPr>
        <dsp:cNvPr id="0" name=""/>
        <dsp:cNvSpPr/>
      </dsp:nvSpPr>
      <dsp:spPr>
        <a:xfrm>
          <a:off x="5840874" y="2668524"/>
          <a:ext cx="2250053" cy="7112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uncertainty</a:t>
          </a:r>
        </a:p>
      </dsp:txBody>
      <dsp:txXfrm>
        <a:off x="5875596" y="2703246"/>
        <a:ext cx="2180609" cy="641845"/>
      </dsp:txXfrm>
    </dsp:sp>
    <dsp:sp modelId="{7090F3C3-0B23-5040-998C-788867536D24}">
      <dsp:nvSpPr>
        <dsp:cNvPr id="0" name=""/>
        <dsp:cNvSpPr/>
      </dsp:nvSpPr>
      <dsp:spPr>
        <a:xfrm>
          <a:off x="2697087" y="-226080"/>
          <a:ext cx="4633256" cy="4633256"/>
        </a:xfrm>
        <a:custGeom>
          <a:avLst/>
          <a:gdLst/>
          <a:ahLst/>
          <a:cxnLst/>
          <a:rect l="0" t="0" r="0" b="0"/>
          <a:pathLst>
            <a:path>
              <a:moveTo>
                <a:pt x="4232131" y="3619553"/>
              </a:moveTo>
              <a:arcTo wR="2316628" hR="2316628" stAng="2053412" swAng="245145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8E0D92-537E-D943-B3D7-84D195BE0B79}">
      <dsp:nvSpPr>
        <dsp:cNvPr id="0" name=""/>
        <dsp:cNvSpPr/>
      </dsp:nvSpPr>
      <dsp:spPr>
        <a:xfrm>
          <a:off x="3704353" y="4258004"/>
          <a:ext cx="1889838" cy="7613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complexity</a:t>
          </a:r>
        </a:p>
      </dsp:txBody>
      <dsp:txXfrm>
        <a:off x="3741518" y="4295169"/>
        <a:ext cx="1815508" cy="687006"/>
      </dsp:txXfrm>
    </dsp:sp>
    <dsp:sp modelId="{A62962C6-D953-1546-B401-C288805018E4}">
      <dsp:nvSpPr>
        <dsp:cNvPr id="0" name=""/>
        <dsp:cNvSpPr/>
      </dsp:nvSpPr>
      <dsp:spPr>
        <a:xfrm>
          <a:off x="1974173" y="-224526"/>
          <a:ext cx="4633256" cy="4633256"/>
        </a:xfrm>
        <a:custGeom>
          <a:avLst/>
          <a:gdLst/>
          <a:ahLst/>
          <a:cxnLst/>
          <a:rect l="0" t="0" r="0" b="0"/>
          <a:pathLst>
            <a:path>
              <a:moveTo>
                <a:pt x="1714185" y="4553552"/>
              </a:moveTo>
              <a:arcTo wR="2316628" hR="2316628" stAng="6304387" swAng="246204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CA2B8D-EB5D-2247-8C8D-F96EBFF61A6E}">
      <dsp:nvSpPr>
        <dsp:cNvPr id="0" name=""/>
        <dsp:cNvSpPr/>
      </dsp:nvSpPr>
      <dsp:spPr>
        <a:xfrm>
          <a:off x="1449499" y="2678158"/>
          <a:ext cx="1766290" cy="692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ambiguity</a:t>
          </a:r>
        </a:p>
      </dsp:txBody>
      <dsp:txXfrm>
        <a:off x="1483281" y="2711940"/>
        <a:ext cx="1698726" cy="624455"/>
      </dsp:txXfrm>
    </dsp:sp>
    <dsp:sp modelId="{4FB0E9A4-05AA-074A-9077-20605473B25A}">
      <dsp:nvSpPr>
        <dsp:cNvPr id="0" name=""/>
        <dsp:cNvSpPr/>
      </dsp:nvSpPr>
      <dsp:spPr>
        <a:xfrm>
          <a:off x="2216456" y="1160602"/>
          <a:ext cx="4633256" cy="4633256"/>
        </a:xfrm>
        <a:custGeom>
          <a:avLst/>
          <a:gdLst/>
          <a:ahLst/>
          <a:cxnLst/>
          <a:rect l="0" t="0" r="0" b="0"/>
          <a:pathLst>
            <a:path>
              <a:moveTo>
                <a:pt x="149163" y="1498788"/>
              </a:moveTo>
              <a:arcTo wR="2316628" hR="2316628" stAng="12040365" swAng="301373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CD4A5-514C-5543-8BBB-8B3FB066947D}">
      <dsp:nvSpPr>
        <dsp:cNvPr id="0" name=""/>
        <dsp:cNvSpPr/>
      </dsp:nvSpPr>
      <dsp:spPr>
        <a:xfrm>
          <a:off x="3327037" y="292506"/>
          <a:ext cx="1569506" cy="70784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stability</a:t>
          </a:r>
        </a:p>
      </dsp:txBody>
      <dsp:txXfrm>
        <a:off x="3361591" y="327060"/>
        <a:ext cx="1500398" cy="638734"/>
      </dsp:txXfrm>
    </dsp:sp>
    <dsp:sp modelId="{FFB4A7EC-CDB9-D949-B098-866453893D63}">
      <dsp:nvSpPr>
        <dsp:cNvPr id="0" name=""/>
        <dsp:cNvSpPr/>
      </dsp:nvSpPr>
      <dsp:spPr>
        <a:xfrm>
          <a:off x="1983601" y="646427"/>
          <a:ext cx="4256378" cy="4256378"/>
        </a:xfrm>
        <a:custGeom>
          <a:avLst/>
          <a:gdLst/>
          <a:ahLst/>
          <a:cxnLst/>
          <a:rect l="0" t="0" r="0" b="0"/>
          <a:pathLst>
            <a:path>
              <a:moveTo>
                <a:pt x="2931462" y="157417"/>
              </a:moveTo>
              <a:arcTo wR="2128189" hR="2128189" stAng="17530528" swAng="329160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26BF611-E6A5-C141-998B-6AA1B362B8D5}">
      <dsp:nvSpPr>
        <dsp:cNvPr id="0" name=""/>
        <dsp:cNvSpPr/>
      </dsp:nvSpPr>
      <dsp:spPr>
        <a:xfrm>
          <a:off x="5523848" y="2316638"/>
          <a:ext cx="1432263" cy="9159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certainty</a:t>
          </a:r>
        </a:p>
      </dsp:txBody>
      <dsp:txXfrm>
        <a:off x="5568561" y="2361351"/>
        <a:ext cx="1342837" cy="826529"/>
      </dsp:txXfrm>
    </dsp:sp>
    <dsp:sp modelId="{7090F3C3-0B23-5040-998C-788867536D24}">
      <dsp:nvSpPr>
        <dsp:cNvPr id="0" name=""/>
        <dsp:cNvSpPr/>
      </dsp:nvSpPr>
      <dsp:spPr>
        <a:xfrm>
          <a:off x="2052853" y="402404"/>
          <a:ext cx="4256378" cy="4256378"/>
        </a:xfrm>
        <a:custGeom>
          <a:avLst/>
          <a:gdLst/>
          <a:ahLst/>
          <a:cxnLst/>
          <a:rect l="0" t="0" r="0" b="0"/>
          <a:pathLst>
            <a:path>
              <a:moveTo>
                <a:pt x="4131043" y="2847749"/>
              </a:moveTo>
              <a:arcTo wR="2128189" hR="2128189" stAng="1185702" swAng="30545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8E0D92-537E-D943-B3D7-84D195BE0B79}">
      <dsp:nvSpPr>
        <dsp:cNvPr id="0" name=""/>
        <dsp:cNvSpPr/>
      </dsp:nvSpPr>
      <dsp:spPr>
        <a:xfrm>
          <a:off x="3355706" y="4350301"/>
          <a:ext cx="1512168" cy="69860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simplicity</a:t>
          </a:r>
        </a:p>
      </dsp:txBody>
      <dsp:txXfrm>
        <a:off x="3389809" y="4384404"/>
        <a:ext cx="1443962" cy="630402"/>
      </dsp:txXfrm>
    </dsp:sp>
    <dsp:sp modelId="{A62962C6-D953-1546-B401-C288805018E4}">
      <dsp:nvSpPr>
        <dsp:cNvPr id="0" name=""/>
        <dsp:cNvSpPr/>
      </dsp:nvSpPr>
      <dsp:spPr>
        <a:xfrm>
          <a:off x="1914349" y="402404"/>
          <a:ext cx="4256378" cy="4256378"/>
        </a:xfrm>
        <a:custGeom>
          <a:avLst/>
          <a:gdLst/>
          <a:ahLst/>
          <a:cxnLst/>
          <a:rect l="0" t="0" r="0" b="0"/>
          <a:pathLst>
            <a:path>
              <a:moveTo>
                <a:pt x="1423751" y="4136411"/>
              </a:moveTo>
              <a:arcTo wR="2128189" hR="2128189" stAng="6559782" swAng="30545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CA2B8D-EB5D-2247-8C8D-F96EBFF61A6E}">
      <dsp:nvSpPr>
        <dsp:cNvPr id="0" name=""/>
        <dsp:cNvSpPr/>
      </dsp:nvSpPr>
      <dsp:spPr>
        <a:xfrm>
          <a:off x="1324807" y="2316638"/>
          <a:ext cx="1317587" cy="9159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clarity</a:t>
          </a:r>
        </a:p>
      </dsp:txBody>
      <dsp:txXfrm>
        <a:off x="1369520" y="2361351"/>
        <a:ext cx="1228161" cy="826529"/>
      </dsp:txXfrm>
    </dsp:sp>
    <dsp:sp modelId="{4FB0E9A4-05AA-074A-9077-20605473B25A}">
      <dsp:nvSpPr>
        <dsp:cNvPr id="0" name=""/>
        <dsp:cNvSpPr/>
      </dsp:nvSpPr>
      <dsp:spPr>
        <a:xfrm>
          <a:off x="1983601" y="646427"/>
          <a:ext cx="4256378" cy="4256378"/>
        </a:xfrm>
        <a:custGeom>
          <a:avLst/>
          <a:gdLst/>
          <a:ahLst/>
          <a:cxnLst/>
          <a:rect l="0" t="0" r="0" b="0"/>
          <a:pathLst>
            <a:path>
              <a:moveTo>
                <a:pt x="54248" y="1650738"/>
              </a:moveTo>
              <a:arcTo wR="2128189" hR="2128189" stAng="11577865" swAng="329160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CD4A5-514C-5543-8BBB-8B3FB066947D}">
      <dsp:nvSpPr>
        <dsp:cNvPr id="0" name=""/>
        <dsp:cNvSpPr/>
      </dsp:nvSpPr>
      <dsp:spPr>
        <a:xfrm>
          <a:off x="3794056" y="697389"/>
          <a:ext cx="1710432" cy="771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volatility</a:t>
          </a:r>
        </a:p>
      </dsp:txBody>
      <dsp:txXfrm>
        <a:off x="3831713" y="735046"/>
        <a:ext cx="1635118" cy="696085"/>
      </dsp:txXfrm>
    </dsp:sp>
    <dsp:sp modelId="{FFB4A7EC-CDB9-D949-B098-866453893D63}">
      <dsp:nvSpPr>
        <dsp:cNvPr id="0" name=""/>
        <dsp:cNvSpPr/>
      </dsp:nvSpPr>
      <dsp:spPr>
        <a:xfrm>
          <a:off x="2451220" y="1161404"/>
          <a:ext cx="4633256" cy="4633256"/>
        </a:xfrm>
        <a:custGeom>
          <a:avLst/>
          <a:gdLst/>
          <a:ahLst/>
          <a:cxnLst/>
          <a:rect l="0" t="0" r="0" b="0"/>
          <a:pathLst>
            <a:path>
              <a:moveTo>
                <a:pt x="3072154" y="126663"/>
              </a:moveTo>
              <a:arcTo wR="2316628" hR="2316628" stAng="17342050" swAng="300118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26BF611-E6A5-C141-998B-6AA1B362B8D5}">
      <dsp:nvSpPr>
        <dsp:cNvPr id="0" name=""/>
        <dsp:cNvSpPr/>
      </dsp:nvSpPr>
      <dsp:spPr>
        <a:xfrm>
          <a:off x="5840874" y="2668524"/>
          <a:ext cx="2250053" cy="71128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uncertainty</a:t>
          </a:r>
        </a:p>
      </dsp:txBody>
      <dsp:txXfrm>
        <a:off x="5875596" y="2703246"/>
        <a:ext cx="2180609" cy="641845"/>
      </dsp:txXfrm>
    </dsp:sp>
    <dsp:sp modelId="{7090F3C3-0B23-5040-998C-788867536D24}">
      <dsp:nvSpPr>
        <dsp:cNvPr id="0" name=""/>
        <dsp:cNvSpPr/>
      </dsp:nvSpPr>
      <dsp:spPr>
        <a:xfrm>
          <a:off x="2697087" y="-226080"/>
          <a:ext cx="4633256" cy="4633256"/>
        </a:xfrm>
        <a:custGeom>
          <a:avLst/>
          <a:gdLst/>
          <a:ahLst/>
          <a:cxnLst/>
          <a:rect l="0" t="0" r="0" b="0"/>
          <a:pathLst>
            <a:path>
              <a:moveTo>
                <a:pt x="4232131" y="3619553"/>
              </a:moveTo>
              <a:arcTo wR="2316628" hR="2316628" stAng="2053412" swAng="245145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A8E0D92-537E-D943-B3D7-84D195BE0B79}">
      <dsp:nvSpPr>
        <dsp:cNvPr id="0" name=""/>
        <dsp:cNvSpPr/>
      </dsp:nvSpPr>
      <dsp:spPr>
        <a:xfrm>
          <a:off x="3704353" y="4258004"/>
          <a:ext cx="1889838" cy="7613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complexity</a:t>
          </a:r>
        </a:p>
      </dsp:txBody>
      <dsp:txXfrm>
        <a:off x="3741518" y="4295169"/>
        <a:ext cx="1815508" cy="687006"/>
      </dsp:txXfrm>
    </dsp:sp>
    <dsp:sp modelId="{A62962C6-D953-1546-B401-C288805018E4}">
      <dsp:nvSpPr>
        <dsp:cNvPr id="0" name=""/>
        <dsp:cNvSpPr/>
      </dsp:nvSpPr>
      <dsp:spPr>
        <a:xfrm>
          <a:off x="1974173" y="-224526"/>
          <a:ext cx="4633256" cy="4633256"/>
        </a:xfrm>
        <a:custGeom>
          <a:avLst/>
          <a:gdLst/>
          <a:ahLst/>
          <a:cxnLst/>
          <a:rect l="0" t="0" r="0" b="0"/>
          <a:pathLst>
            <a:path>
              <a:moveTo>
                <a:pt x="1714185" y="4553552"/>
              </a:moveTo>
              <a:arcTo wR="2316628" hR="2316628" stAng="6304387" swAng="246204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CA2B8D-EB5D-2247-8C8D-F96EBFF61A6E}">
      <dsp:nvSpPr>
        <dsp:cNvPr id="0" name=""/>
        <dsp:cNvSpPr/>
      </dsp:nvSpPr>
      <dsp:spPr>
        <a:xfrm>
          <a:off x="1449499" y="2678158"/>
          <a:ext cx="1766290" cy="6920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t>ambiguity</a:t>
          </a:r>
        </a:p>
      </dsp:txBody>
      <dsp:txXfrm>
        <a:off x="1483281" y="2711940"/>
        <a:ext cx="1698726" cy="624455"/>
      </dsp:txXfrm>
    </dsp:sp>
    <dsp:sp modelId="{4FB0E9A4-05AA-074A-9077-20605473B25A}">
      <dsp:nvSpPr>
        <dsp:cNvPr id="0" name=""/>
        <dsp:cNvSpPr/>
      </dsp:nvSpPr>
      <dsp:spPr>
        <a:xfrm>
          <a:off x="2216456" y="1160602"/>
          <a:ext cx="4633256" cy="4633256"/>
        </a:xfrm>
        <a:custGeom>
          <a:avLst/>
          <a:gdLst/>
          <a:ahLst/>
          <a:cxnLst/>
          <a:rect l="0" t="0" r="0" b="0"/>
          <a:pathLst>
            <a:path>
              <a:moveTo>
                <a:pt x="149163" y="1498788"/>
              </a:moveTo>
              <a:arcTo wR="2316628" hR="2316628" stAng="12040365" swAng="301373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CD4A5-514C-5543-8BBB-8B3FB066947D}">
      <dsp:nvSpPr>
        <dsp:cNvPr id="0" name=""/>
        <dsp:cNvSpPr/>
      </dsp:nvSpPr>
      <dsp:spPr>
        <a:xfrm>
          <a:off x="2906250" y="24185"/>
          <a:ext cx="1674958" cy="5429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1. changing perspectives</a:t>
          </a:r>
        </a:p>
      </dsp:txBody>
      <dsp:txXfrm>
        <a:off x="2932756" y="50691"/>
        <a:ext cx="1621946" cy="489956"/>
      </dsp:txXfrm>
    </dsp:sp>
    <dsp:sp modelId="{218DD6CF-B4D2-3C4B-ACD8-B240138465D3}">
      <dsp:nvSpPr>
        <dsp:cNvPr id="0" name=""/>
        <dsp:cNvSpPr/>
      </dsp:nvSpPr>
      <dsp:spPr>
        <a:xfrm>
          <a:off x="1574952" y="348175"/>
          <a:ext cx="4639262" cy="4639262"/>
        </a:xfrm>
        <a:custGeom>
          <a:avLst/>
          <a:gdLst/>
          <a:ahLst/>
          <a:cxnLst/>
          <a:rect l="0" t="0" r="0" b="0"/>
          <a:pathLst>
            <a:path>
              <a:moveTo>
                <a:pt x="3013135" y="106095"/>
              </a:moveTo>
              <a:arcTo wR="2319631" hR="2319631" stAng="17243751" swAng="105076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D61317-014A-3B45-896C-F1AEB72D297D}">
      <dsp:nvSpPr>
        <dsp:cNvPr id="0" name=""/>
        <dsp:cNvSpPr/>
      </dsp:nvSpPr>
      <dsp:spPr>
        <a:xfrm>
          <a:off x="4678315" y="769689"/>
          <a:ext cx="1600824" cy="4669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2. empathy</a:t>
          </a:r>
        </a:p>
      </dsp:txBody>
      <dsp:txXfrm>
        <a:off x="4701111" y="792485"/>
        <a:ext cx="1555232" cy="421381"/>
      </dsp:txXfrm>
    </dsp:sp>
    <dsp:sp modelId="{EADC14C7-99D6-B644-8490-312B5F913846}">
      <dsp:nvSpPr>
        <dsp:cNvPr id="0" name=""/>
        <dsp:cNvSpPr/>
      </dsp:nvSpPr>
      <dsp:spPr>
        <a:xfrm>
          <a:off x="2255576" y="962332"/>
          <a:ext cx="4639262" cy="4639262"/>
        </a:xfrm>
        <a:custGeom>
          <a:avLst/>
          <a:gdLst/>
          <a:ahLst/>
          <a:cxnLst/>
          <a:rect l="0" t="0" r="0" b="0"/>
          <a:pathLst>
            <a:path>
              <a:moveTo>
                <a:pt x="3418224" y="276647"/>
              </a:moveTo>
              <a:arcTo wR="2319631" hR="2319631" stAng="17896121" swAng="71318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C78C4B-0F10-6643-87F0-D10AF0A10943}">
      <dsp:nvSpPr>
        <dsp:cNvPr id="0" name=""/>
        <dsp:cNvSpPr/>
      </dsp:nvSpPr>
      <dsp:spPr>
        <a:xfrm>
          <a:off x="5254668" y="1512231"/>
          <a:ext cx="1988588" cy="9823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3. awareness &amp; acceptance of own emotions</a:t>
          </a:r>
        </a:p>
      </dsp:txBody>
      <dsp:txXfrm>
        <a:off x="5302624" y="1560187"/>
        <a:ext cx="1892676" cy="886467"/>
      </dsp:txXfrm>
    </dsp:sp>
    <dsp:sp modelId="{A0080EAE-F479-484F-B711-35912CAF2D86}">
      <dsp:nvSpPr>
        <dsp:cNvPr id="0" name=""/>
        <dsp:cNvSpPr/>
      </dsp:nvSpPr>
      <dsp:spPr>
        <a:xfrm>
          <a:off x="1680928" y="218791"/>
          <a:ext cx="4639262" cy="4639262"/>
        </a:xfrm>
        <a:custGeom>
          <a:avLst/>
          <a:gdLst/>
          <a:ahLst/>
          <a:cxnLst/>
          <a:rect l="0" t="0" r="0" b="0"/>
          <a:pathLst>
            <a:path>
              <a:moveTo>
                <a:pt x="4638908" y="2279070"/>
              </a:moveTo>
              <a:arcTo wR="2319631" hR="2319631" stAng="21539885" swAng="47270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51402F-C175-8040-853F-76EBA14C4FC6}">
      <dsp:nvSpPr>
        <dsp:cNvPr id="0" name=""/>
        <dsp:cNvSpPr/>
      </dsp:nvSpPr>
      <dsp:spPr>
        <a:xfrm>
          <a:off x="5176033" y="2819382"/>
          <a:ext cx="2177065" cy="56647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4. emotional balance, serenity</a:t>
          </a:r>
        </a:p>
      </dsp:txBody>
      <dsp:txXfrm>
        <a:off x="5203686" y="2847035"/>
        <a:ext cx="2121759" cy="511167"/>
      </dsp:txXfrm>
    </dsp:sp>
    <dsp:sp modelId="{0B591C35-FFD1-9C46-9B85-4FB9DD06A69E}">
      <dsp:nvSpPr>
        <dsp:cNvPr id="0" name=""/>
        <dsp:cNvSpPr/>
      </dsp:nvSpPr>
      <dsp:spPr>
        <a:xfrm>
          <a:off x="1590114" y="656361"/>
          <a:ext cx="4639262" cy="4639262"/>
        </a:xfrm>
        <a:custGeom>
          <a:avLst/>
          <a:gdLst/>
          <a:ahLst/>
          <a:cxnLst/>
          <a:rect l="0" t="0" r="0" b="0"/>
          <a:pathLst>
            <a:path>
              <a:moveTo>
                <a:pt x="4601944" y="2734040"/>
              </a:moveTo>
              <a:arcTo wR="2319631" hR="2319631" stAng="617479" swAng="67207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B0519D0-E795-2A4A-A2B7-4E131D2B493C}">
      <dsp:nvSpPr>
        <dsp:cNvPr id="0" name=""/>
        <dsp:cNvSpPr/>
      </dsp:nvSpPr>
      <dsp:spPr>
        <a:xfrm>
          <a:off x="4716209" y="3830154"/>
          <a:ext cx="2197195" cy="7835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5. knowledge about facts &amp; problem solving</a:t>
          </a:r>
        </a:p>
      </dsp:txBody>
      <dsp:txXfrm>
        <a:off x="4754458" y="3868403"/>
        <a:ext cx="2120697" cy="707042"/>
      </dsp:txXfrm>
    </dsp:sp>
    <dsp:sp modelId="{0B6740FC-455B-4845-AE1C-1FD71A7F908F}">
      <dsp:nvSpPr>
        <dsp:cNvPr id="0" name=""/>
        <dsp:cNvSpPr/>
      </dsp:nvSpPr>
      <dsp:spPr>
        <a:xfrm>
          <a:off x="2632446" y="26309"/>
          <a:ext cx="4639262" cy="4639262"/>
        </a:xfrm>
        <a:custGeom>
          <a:avLst/>
          <a:gdLst/>
          <a:ahLst/>
          <a:cxnLst/>
          <a:rect l="0" t="0" r="0" b="0"/>
          <a:pathLst>
            <a:path>
              <a:moveTo>
                <a:pt x="2800822" y="4588804"/>
              </a:moveTo>
              <a:arcTo wR="2319631" hR="2319631" stAng="4681648" swAng="9897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F70FF0-EBB9-F749-9E80-786CE5F317D4}">
      <dsp:nvSpPr>
        <dsp:cNvPr id="0" name=""/>
        <dsp:cNvSpPr/>
      </dsp:nvSpPr>
      <dsp:spPr>
        <a:xfrm>
          <a:off x="2797307" y="4657802"/>
          <a:ext cx="2031472" cy="4777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6. contextualism</a:t>
          </a:r>
        </a:p>
      </dsp:txBody>
      <dsp:txXfrm>
        <a:off x="2820628" y="4681123"/>
        <a:ext cx="1984830" cy="431098"/>
      </dsp:txXfrm>
    </dsp:sp>
    <dsp:sp modelId="{FF338A9F-E034-6140-9F33-9F27EF9E8891}">
      <dsp:nvSpPr>
        <dsp:cNvPr id="0" name=""/>
        <dsp:cNvSpPr/>
      </dsp:nvSpPr>
      <dsp:spPr>
        <a:xfrm>
          <a:off x="694233" y="63124"/>
          <a:ext cx="4639262" cy="4639262"/>
        </a:xfrm>
        <a:custGeom>
          <a:avLst/>
          <a:gdLst/>
          <a:ahLst/>
          <a:cxnLst/>
          <a:rect l="0" t="0" r="0" b="0"/>
          <a:pathLst>
            <a:path>
              <a:moveTo>
                <a:pt x="2095537" y="4628412"/>
              </a:moveTo>
              <a:arcTo wR="2319631" hR="2319631" stAng="5732631" swAng="110451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C7F01B-C33E-BC4B-A2F9-049CFF44A290}">
      <dsp:nvSpPr>
        <dsp:cNvPr id="0" name=""/>
        <dsp:cNvSpPr/>
      </dsp:nvSpPr>
      <dsp:spPr>
        <a:xfrm>
          <a:off x="837942" y="3942275"/>
          <a:ext cx="1918124" cy="5572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7. relativism for values</a:t>
          </a:r>
        </a:p>
      </dsp:txBody>
      <dsp:txXfrm>
        <a:off x="865146" y="3969479"/>
        <a:ext cx="1863716" cy="502859"/>
      </dsp:txXfrm>
    </dsp:sp>
    <dsp:sp modelId="{6340FB7D-6D5C-2B49-BB10-9839CA076A54}">
      <dsp:nvSpPr>
        <dsp:cNvPr id="0" name=""/>
        <dsp:cNvSpPr/>
      </dsp:nvSpPr>
      <dsp:spPr>
        <a:xfrm>
          <a:off x="1591906" y="1781767"/>
          <a:ext cx="4639262" cy="4639262"/>
        </a:xfrm>
        <a:custGeom>
          <a:avLst/>
          <a:gdLst/>
          <a:ahLst/>
          <a:cxnLst/>
          <a:rect l="0" t="0" r="0" b="0"/>
          <a:pathLst>
            <a:path>
              <a:moveTo>
                <a:pt x="5700" y="2157105"/>
              </a:moveTo>
              <a:arcTo wR="2319631" hR="2319631" stAng="11041064" swAng="49570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ED6609-5B8A-D446-AF8A-CF97FD71BE22}">
      <dsp:nvSpPr>
        <dsp:cNvPr id="0" name=""/>
        <dsp:cNvSpPr/>
      </dsp:nvSpPr>
      <dsp:spPr>
        <a:xfrm>
          <a:off x="339040" y="3059482"/>
          <a:ext cx="2397177" cy="54524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8. oriented towards sustainability</a:t>
          </a:r>
        </a:p>
      </dsp:txBody>
      <dsp:txXfrm>
        <a:off x="365657" y="3086099"/>
        <a:ext cx="2343943" cy="492013"/>
      </dsp:txXfrm>
    </dsp:sp>
    <dsp:sp modelId="{532DCE83-7970-F147-B36B-5444D7A9D465}">
      <dsp:nvSpPr>
        <dsp:cNvPr id="0" name=""/>
        <dsp:cNvSpPr/>
      </dsp:nvSpPr>
      <dsp:spPr>
        <a:xfrm>
          <a:off x="1206549" y="-328118"/>
          <a:ext cx="4639262" cy="4639262"/>
        </a:xfrm>
        <a:custGeom>
          <a:avLst/>
          <a:gdLst/>
          <a:ahLst/>
          <a:cxnLst/>
          <a:rect l="0" t="0" r="0" b="0"/>
          <a:pathLst>
            <a:path>
              <a:moveTo>
                <a:pt x="256752" y="3380395"/>
              </a:moveTo>
              <a:arcTo wR="2319631" hR="2319631" stAng="9167224" swAng="118399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4B1357-DFCA-C942-A1B6-7334B31D274E}">
      <dsp:nvSpPr>
        <dsp:cNvPr id="0" name=""/>
        <dsp:cNvSpPr/>
      </dsp:nvSpPr>
      <dsp:spPr>
        <a:xfrm>
          <a:off x="375604" y="1727466"/>
          <a:ext cx="1804364" cy="55795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9.  uncertainty tolerance</a:t>
          </a:r>
        </a:p>
      </dsp:txBody>
      <dsp:txXfrm>
        <a:off x="402841" y="1754703"/>
        <a:ext cx="1749890" cy="503484"/>
      </dsp:txXfrm>
    </dsp:sp>
    <dsp:sp modelId="{6C0ED8C5-D1DD-314C-AE61-DE457AD5D684}">
      <dsp:nvSpPr>
        <dsp:cNvPr id="0" name=""/>
        <dsp:cNvSpPr/>
      </dsp:nvSpPr>
      <dsp:spPr>
        <a:xfrm>
          <a:off x="1173569" y="328161"/>
          <a:ext cx="4639262" cy="4639262"/>
        </a:xfrm>
        <a:custGeom>
          <a:avLst/>
          <a:gdLst/>
          <a:ahLst/>
          <a:cxnLst/>
          <a:rect l="0" t="0" r="0" b="0"/>
          <a:pathLst>
            <a:path>
              <a:moveTo>
                <a:pt x="192526" y="1394365"/>
              </a:moveTo>
              <a:arcTo wR="2319631" hR="2319631" stAng="12210508" swAng="78367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A09DD3-43AA-8342-B860-C8FE91CB8174}">
      <dsp:nvSpPr>
        <dsp:cNvPr id="0" name=""/>
        <dsp:cNvSpPr/>
      </dsp:nvSpPr>
      <dsp:spPr>
        <a:xfrm>
          <a:off x="809843" y="872269"/>
          <a:ext cx="1923876" cy="3891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10. self distance </a:t>
          </a:r>
        </a:p>
      </dsp:txBody>
      <dsp:txXfrm>
        <a:off x="828841" y="891267"/>
        <a:ext cx="1885880" cy="351171"/>
      </dsp:txXfrm>
    </dsp:sp>
    <dsp:sp modelId="{B09A21D6-4BB1-9849-B473-BD3992CB164F}">
      <dsp:nvSpPr>
        <dsp:cNvPr id="0" name=""/>
        <dsp:cNvSpPr/>
      </dsp:nvSpPr>
      <dsp:spPr>
        <a:xfrm>
          <a:off x="1006244" y="413856"/>
          <a:ext cx="4639262" cy="4639262"/>
        </a:xfrm>
        <a:custGeom>
          <a:avLst/>
          <a:gdLst/>
          <a:ahLst/>
          <a:cxnLst/>
          <a:rect l="0" t="0" r="0" b="0"/>
          <a:pathLst>
            <a:path>
              <a:moveTo>
                <a:pt x="943691" y="452152"/>
              </a:moveTo>
              <a:arcTo wR="2319631" hR="2319631" stAng="14017055" swAng="154201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71F98-0863-C846-BF54-A18BDE1C7A44}">
      <dsp:nvSpPr>
        <dsp:cNvPr id="0" name=""/>
        <dsp:cNvSpPr/>
      </dsp:nvSpPr>
      <dsp:spPr>
        <a:xfrm rot="16200000">
          <a:off x="760297" y="-732032"/>
          <a:ext cx="2223821" cy="3744416"/>
        </a:xfrm>
        <a:prstGeom prst="round1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self awareness: confidence, authenticity </a:t>
          </a:r>
        </a:p>
      </dsp:txBody>
      <dsp:txXfrm rot="5400000">
        <a:off x="-1" y="28265"/>
        <a:ext cx="3744416" cy="1667866"/>
      </dsp:txXfrm>
    </dsp:sp>
    <dsp:sp modelId="{8DCE8F72-9FE9-034B-80F1-390E45DBE1F1}">
      <dsp:nvSpPr>
        <dsp:cNvPr id="0" name=""/>
        <dsp:cNvSpPr/>
      </dsp:nvSpPr>
      <dsp:spPr>
        <a:xfrm>
          <a:off x="3744416" y="17190"/>
          <a:ext cx="3744416" cy="2336880"/>
        </a:xfrm>
        <a:prstGeom prst="round1Rect">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self control: </a:t>
          </a:r>
          <a:br>
            <a:rPr lang="en-GB" sz="2200" kern="1200" dirty="0"/>
          </a:br>
          <a:r>
            <a:rPr lang="en-GB" sz="2200" kern="1200" dirty="0"/>
            <a:t>mindfulness, resilience</a:t>
          </a:r>
        </a:p>
      </dsp:txBody>
      <dsp:txXfrm>
        <a:off x="3744416" y="17190"/>
        <a:ext cx="3744416" cy="1752660"/>
      </dsp:txXfrm>
    </dsp:sp>
    <dsp:sp modelId="{0A01F700-5F2E-CF4B-AAE4-FD7B51A6520B}">
      <dsp:nvSpPr>
        <dsp:cNvPr id="0" name=""/>
        <dsp:cNvSpPr/>
      </dsp:nvSpPr>
      <dsp:spPr>
        <a:xfrm rot="10800000">
          <a:off x="0" y="2252086"/>
          <a:ext cx="3744416" cy="2223821"/>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empathy: </a:t>
          </a:r>
          <a:br>
            <a:rPr lang="en-GB" sz="2200" kern="1200" dirty="0"/>
          </a:br>
          <a:r>
            <a:rPr lang="en-GB" sz="2200" kern="1200" dirty="0"/>
            <a:t>learning, understanding, listen</a:t>
          </a:r>
          <a:br>
            <a:rPr lang="en-GB" sz="2200" kern="1200" dirty="0"/>
          </a:br>
          <a:r>
            <a:rPr lang="en-GB" sz="2200" kern="1200" dirty="0"/>
            <a:t>organizational awareness</a:t>
          </a:r>
        </a:p>
      </dsp:txBody>
      <dsp:txXfrm rot="10800000">
        <a:off x="0" y="2808041"/>
        <a:ext cx="3744416" cy="1667866"/>
      </dsp:txXfrm>
    </dsp:sp>
    <dsp:sp modelId="{FD3CD79E-6741-D448-BDBD-11557C95365A}">
      <dsp:nvSpPr>
        <dsp:cNvPr id="0" name=""/>
        <dsp:cNvSpPr/>
      </dsp:nvSpPr>
      <dsp:spPr>
        <a:xfrm rot="5400000">
          <a:off x="4504713" y="1491789"/>
          <a:ext cx="2223821" cy="3744416"/>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GB" sz="2200" kern="1200" dirty="0"/>
            <a:t>influence: </a:t>
          </a:r>
          <a:br>
            <a:rPr lang="en-GB" sz="2200" kern="1200" dirty="0"/>
          </a:br>
          <a:r>
            <a:rPr lang="en-GB" sz="2200" kern="1200" dirty="0"/>
            <a:t>leadership, impact, conflict handling, negotiations</a:t>
          </a:r>
        </a:p>
      </dsp:txBody>
      <dsp:txXfrm rot="-5400000">
        <a:off x="3744415" y="2808041"/>
        <a:ext cx="3744416" cy="1667866"/>
      </dsp:txXfrm>
    </dsp:sp>
    <dsp:sp modelId="{94B87B29-99EC-C74D-8762-0641028AA3AD}">
      <dsp:nvSpPr>
        <dsp:cNvPr id="0" name=""/>
        <dsp:cNvSpPr/>
      </dsp:nvSpPr>
      <dsp:spPr>
        <a:xfrm>
          <a:off x="2416848" y="1456225"/>
          <a:ext cx="2655135" cy="1535192"/>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GB" sz="2200" kern="1200" dirty="0"/>
            <a:t>compassion: </a:t>
          </a:r>
          <a:br>
            <a:rPr lang="en-GB" sz="2200" kern="1200" dirty="0"/>
          </a:br>
          <a:r>
            <a:rPr lang="en-GB" sz="2200" kern="1200" dirty="0"/>
            <a:t>self-motivation, flow</a:t>
          </a:r>
        </a:p>
      </dsp:txBody>
      <dsp:txXfrm>
        <a:off x="2491790" y="1531167"/>
        <a:ext cx="2505251" cy="138530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CD4A5-514C-5543-8BBB-8B3FB066947D}">
      <dsp:nvSpPr>
        <dsp:cNvPr id="0" name=""/>
        <dsp:cNvSpPr/>
      </dsp:nvSpPr>
      <dsp:spPr>
        <a:xfrm>
          <a:off x="3084603" y="25589"/>
          <a:ext cx="1786897" cy="57925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1. changing perspectives</a:t>
          </a:r>
        </a:p>
      </dsp:txBody>
      <dsp:txXfrm>
        <a:off x="3112880" y="53866"/>
        <a:ext cx="1730343" cy="522701"/>
      </dsp:txXfrm>
    </dsp:sp>
    <dsp:sp modelId="{218DD6CF-B4D2-3C4B-ACD8-B240138465D3}">
      <dsp:nvSpPr>
        <dsp:cNvPr id="0" name=""/>
        <dsp:cNvSpPr/>
      </dsp:nvSpPr>
      <dsp:spPr>
        <a:xfrm>
          <a:off x="1664506" y="371238"/>
          <a:ext cx="4948975" cy="4948975"/>
        </a:xfrm>
        <a:custGeom>
          <a:avLst/>
          <a:gdLst/>
          <a:ahLst/>
          <a:cxnLst/>
          <a:rect l="0" t="0" r="0" b="0"/>
          <a:pathLst>
            <a:path>
              <a:moveTo>
                <a:pt x="3214331" y="113191"/>
              </a:moveTo>
              <a:arcTo wR="2474487" hR="2474487" stAng="17243812" swAng="10506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D61317-014A-3B45-896C-F1AEB72D297D}">
      <dsp:nvSpPr>
        <dsp:cNvPr id="0" name=""/>
        <dsp:cNvSpPr/>
      </dsp:nvSpPr>
      <dsp:spPr>
        <a:xfrm>
          <a:off x="4974972" y="820866"/>
          <a:ext cx="1707808" cy="498181"/>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2. empathy</a:t>
          </a:r>
        </a:p>
      </dsp:txBody>
      <dsp:txXfrm>
        <a:off x="4999291" y="845185"/>
        <a:ext cx="1659170" cy="449543"/>
      </dsp:txXfrm>
    </dsp:sp>
    <dsp:sp modelId="{EADC14C7-99D6-B644-8490-312B5F913846}">
      <dsp:nvSpPr>
        <dsp:cNvPr id="0" name=""/>
        <dsp:cNvSpPr/>
      </dsp:nvSpPr>
      <dsp:spPr>
        <a:xfrm>
          <a:off x="2390651" y="1026450"/>
          <a:ext cx="4948975" cy="4948975"/>
        </a:xfrm>
        <a:custGeom>
          <a:avLst/>
          <a:gdLst/>
          <a:ahLst/>
          <a:cxnLst/>
          <a:rect l="0" t="0" r="0" b="0"/>
          <a:pathLst>
            <a:path>
              <a:moveTo>
                <a:pt x="3646332" y="295068"/>
              </a:moveTo>
              <a:arcTo wR="2474487" hR="2474487" stAng="17895980" swAng="7131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C78C4B-0F10-6643-87F0-D10AF0A10943}">
      <dsp:nvSpPr>
        <dsp:cNvPr id="0" name=""/>
        <dsp:cNvSpPr/>
      </dsp:nvSpPr>
      <dsp:spPr>
        <a:xfrm>
          <a:off x="5589787" y="1612960"/>
          <a:ext cx="2121487" cy="10480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3. awareness &amp; acceptance of own emotions</a:t>
          </a:r>
        </a:p>
      </dsp:txBody>
      <dsp:txXfrm>
        <a:off x="5640948" y="1664121"/>
        <a:ext cx="2019165" cy="945710"/>
      </dsp:txXfrm>
    </dsp:sp>
    <dsp:sp modelId="{A0080EAE-F479-484F-B711-35912CAF2D86}">
      <dsp:nvSpPr>
        <dsp:cNvPr id="0" name=""/>
        <dsp:cNvSpPr/>
      </dsp:nvSpPr>
      <dsp:spPr>
        <a:xfrm>
          <a:off x="1777225" y="211308"/>
          <a:ext cx="4948975" cy="4948975"/>
        </a:xfrm>
        <a:custGeom>
          <a:avLst/>
          <a:gdLst/>
          <a:ahLst/>
          <a:cxnLst/>
          <a:rect l="0" t="0" r="0" b="0"/>
          <a:pathLst>
            <a:path>
              <a:moveTo>
                <a:pt x="4948877" y="2452534"/>
              </a:moveTo>
              <a:arcTo wR="2474487" hR="2474487" stAng="21569501" swAng="38815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51402F-C175-8040-853F-76EBA14C4FC6}">
      <dsp:nvSpPr>
        <dsp:cNvPr id="0" name=""/>
        <dsp:cNvSpPr/>
      </dsp:nvSpPr>
      <dsp:spPr>
        <a:xfrm>
          <a:off x="5604237" y="2945605"/>
          <a:ext cx="2125877" cy="7279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4. emotional balance, serenity</a:t>
          </a:r>
        </a:p>
      </dsp:txBody>
      <dsp:txXfrm>
        <a:off x="5639770" y="2981138"/>
        <a:ext cx="2054811" cy="656834"/>
      </dsp:txXfrm>
    </dsp:sp>
    <dsp:sp modelId="{0B591C35-FFD1-9C46-9B85-4FB9DD06A69E}">
      <dsp:nvSpPr>
        <dsp:cNvPr id="0" name=""/>
        <dsp:cNvSpPr/>
      </dsp:nvSpPr>
      <dsp:spPr>
        <a:xfrm>
          <a:off x="1663621" y="744265"/>
          <a:ext cx="4948975" cy="4948975"/>
        </a:xfrm>
        <a:custGeom>
          <a:avLst/>
          <a:gdLst/>
          <a:ahLst/>
          <a:cxnLst/>
          <a:rect l="0" t="0" r="0" b="0"/>
          <a:pathLst>
            <a:path>
              <a:moveTo>
                <a:pt x="4906039" y="2933445"/>
              </a:moveTo>
              <a:arcTo wR="2474487" hR="2474487" stAng="641333" swAng="58316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B0519D0-E795-2A4A-A2B7-4E131D2B493C}">
      <dsp:nvSpPr>
        <dsp:cNvPr id="0" name=""/>
        <dsp:cNvSpPr/>
      </dsp:nvSpPr>
      <dsp:spPr>
        <a:xfrm>
          <a:off x="5063703" y="4085632"/>
          <a:ext cx="2247377" cy="83590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5. knowledge about facts &amp; problem solving</a:t>
          </a:r>
        </a:p>
      </dsp:txBody>
      <dsp:txXfrm>
        <a:off x="5104509" y="4126438"/>
        <a:ext cx="2165765" cy="754293"/>
      </dsp:txXfrm>
    </dsp:sp>
    <dsp:sp modelId="{0B6740FC-455B-4845-AE1C-1FD71A7F908F}">
      <dsp:nvSpPr>
        <dsp:cNvPr id="0" name=""/>
        <dsp:cNvSpPr/>
      </dsp:nvSpPr>
      <dsp:spPr>
        <a:xfrm>
          <a:off x="2792718" y="27866"/>
          <a:ext cx="4948975" cy="4948975"/>
        </a:xfrm>
        <a:custGeom>
          <a:avLst/>
          <a:gdLst/>
          <a:ahLst/>
          <a:cxnLst/>
          <a:rect l="0" t="0" r="0" b="0"/>
          <a:pathLst>
            <a:path>
              <a:moveTo>
                <a:pt x="2987631" y="4895184"/>
              </a:moveTo>
              <a:arcTo wR="2474487" hR="2474487" stAng="4681890" swAng="98964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F70FF0-EBB9-F749-9E80-786CE5F317D4}">
      <dsp:nvSpPr>
        <dsp:cNvPr id="0" name=""/>
        <dsp:cNvSpPr/>
      </dsp:nvSpPr>
      <dsp:spPr>
        <a:xfrm>
          <a:off x="2968373" y="4968544"/>
          <a:ext cx="2167237" cy="50966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6. contextualism</a:t>
          </a:r>
        </a:p>
      </dsp:txBody>
      <dsp:txXfrm>
        <a:off x="2993253" y="4993424"/>
        <a:ext cx="2117477" cy="459907"/>
      </dsp:txXfrm>
    </dsp:sp>
    <dsp:sp modelId="{FF338A9F-E034-6140-9F33-9F27EF9E8891}">
      <dsp:nvSpPr>
        <dsp:cNvPr id="0" name=""/>
        <dsp:cNvSpPr/>
      </dsp:nvSpPr>
      <dsp:spPr>
        <a:xfrm>
          <a:off x="724872" y="67112"/>
          <a:ext cx="4948975" cy="4948975"/>
        </a:xfrm>
        <a:custGeom>
          <a:avLst/>
          <a:gdLst/>
          <a:ahLst/>
          <a:cxnLst/>
          <a:rect l="0" t="0" r="0" b="0"/>
          <a:pathLst>
            <a:path>
              <a:moveTo>
                <a:pt x="2235463" y="4937403"/>
              </a:moveTo>
              <a:arcTo wR="2474487" hR="2474487" stAng="5732588" swAng="11043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C7F01B-C33E-BC4B-A2F9-049CFF44A290}">
      <dsp:nvSpPr>
        <dsp:cNvPr id="0" name=""/>
        <dsp:cNvSpPr/>
      </dsp:nvSpPr>
      <dsp:spPr>
        <a:xfrm>
          <a:off x="878208" y="4205246"/>
          <a:ext cx="2046314" cy="5945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7. relativism for values</a:t>
          </a:r>
        </a:p>
      </dsp:txBody>
      <dsp:txXfrm>
        <a:off x="907230" y="4234268"/>
        <a:ext cx="1988270" cy="536466"/>
      </dsp:txXfrm>
    </dsp:sp>
    <dsp:sp modelId="{6340FB7D-6D5C-2B49-BB10-9839CA076A54}">
      <dsp:nvSpPr>
        <dsp:cNvPr id="0" name=""/>
        <dsp:cNvSpPr/>
      </dsp:nvSpPr>
      <dsp:spPr>
        <a:xfrm>
          <a:off x="1470346" y="715103"/>
          <a:ext cx="4948975" cy="4948975"/>
        </a:xfrm>
        <a:custGeom>
          <a:avLst/>
          <a:gdLst/>
          <a:ahLst/>
          <a:cxnLst/>
          <a:rect l="0" t="0" r="0" b="0"/>
          <a:pathLst>
            <a:path>
              <a:moveTo>
                <a:pt x="215397" y="3484241"/>
              </a:moveTo>
              <a:arcTo wR="2474487" hR="2474487" stAng="9354997" swAng="88331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ED6609-5B8A-D446-AF8A-CF97FD71BE22}">
      <dsp:nvSpPr>
        <dsp:cNvPr id="0" name=""/>
        <dsp:cNvSpPr/>
      </dsp:nvSpPr>
      <dsp:spPr>
        <a:xfrm>
          <a:off x="148284" y="3004025"/>
          <a:ext cx="2557382" cy="58168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8. oriented towards sustainability</a:t>
          </a:r>
        </a:p>
      </dsp:txBody>
      <dsp:txXfrm>
        <a:off x="176680" y="3032421"/>
        <a:ext cx="2500590" cy="524894"/>
      </dsp:txXfrm>
    </dsp:sp>
    <dsp:sp modelId="{532DCE83-7970-F147-B36B-5444D7A9D465}">
      <dsp:nvSpPr>
        <dsp:cNvPr id="0" name=""/>
        <dsp:cNvSpPr/>
      </dsp:nvSpPr>
      <dsp:spPr>
        <a:xfrm>
          <a:off x="1385810" y="481004"/>
          <a:ext cx="4948975" cy="4948975"/>
        </a:xfrm>
        <a:custGeom>
          <a:avLst/>
          <a:gdLst/>
          <a:ahLst/>
          <a:cxnLst/>
          <a:rect l="0" t="0" r="0" b="0"/>
          <a:pathLst>
            <a:path>
              <a:moveTo>
                <a:pt x="368" y="2517208"/>
              </a:moveTo>
              <a:arcTo wR="2474487" hR="2474487" stAng="10740646" swAng="79336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4B1357-DFCA-C942-A1B6-7334B31D274E}">
      <dsp:nvSpPr>
        <dsp:cNvPr id="0" name=""/>
        <dsp:cNvSpPr/>
      </dsp:nvSpPr>
      <dsp:spPr>
        <a:xfrm>
          <a:off x="538463" y="1854939"/>
          <a:ext cx="1924951" cy="5705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9.  uncertainty tolerance</a:t>
          </a:r>
        </a:p>
      </dsp:txBody>
      <dsp:txXfrm>
        <a:off x="566314" y="1882790"/>
        <a:ext cx="1869249" cy="514831"/>
      </dsp:txXfrm>
    </dsp:sp>
    <dsp:sp modelId="{6C0ED8C5-D1DD-314C-AE61-DE457AD5D684}">
      <dsp:nvSpPr>
        <dsp:cNvPr id="0" name=""/>
        <dsp:cNvSpPr/>
      </dsp:nvSpPr>
      <dsp:spPr>
        <a:xfrm>
          <a:off x="1556587" y="-191415"/>
          <a:ext cx="4948975" cy="4948975"/>
        </a:xfrm>
        <a:custGeom>
          <a:avLst/>
          <a:gdLst/>
          <a:ahLst/>
          <a:cxnLst/>
          <a:rect l="0" t="0" r="0" b="0"/>
          <a:pathLst>
            <a:path>
              <a:moveTo>
                <a:pt x="38429" y="2040078"/>
              </a:moveTo>
              <a:arcTo wR="2474487" hR="2474487" stAng="11406659" swAng="87033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A09DD3-43AA-8342-B860-C8FE91CB8174}">
      <dsp:nvSpPr>
        <dsp:cNvPr id="0" name=""/>
        <dsp:cNvSpPr/>
      </dsp:nvSpPr>
      <dsp:spPr>
        <a:xfrm>
          <a:off x="1428416" y="460825"/>
          <a:ext cx="1386370" cy="78572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10. self distance </a:t>
          </a:r>
        </a:p>
      </dsp:txBody>
      <dsp:txXfrm>
        <a:off x="1466772" y="499181"/>
        <a:ext cx="1309658" cy="709010"/>
      </dsp:txXfrm>
    </dsp:sp>
    <dsp:sp modelId="{B09A21D6-4BB1-9849-B473-BD3992CB164F}">
      <dsp:nvSpPr>
        <dsp:cNvPr id="0" name=""/>
        <dsp:cNvSpPr/>
      </dsp:nvSpPr>
      <dsp:spPr>
        <a:xfrm>
          <a:off x="271449" y="458858"/>
          <a:ext cx="4948975" cy="4948975"/>
        </a:xfrm>
        <a:custGeom>
          <a:avLst/>
          <a:gdLst/>
          <a:ahLst/>
          <a:cxnLst/>
          <a:rect l="0" t="0" r="0" b="0"/>
          <a:pathLst>
            <a:path>
              <a:moveTo>
                <a:pt x="2380228" y="1795"/>
              </a:moveTo>
              <a:arcTo wR="2474487" hR="2474487" stAng="16069017" swAng="59688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CD4A5-514C-5543-8BBB-8B3FB066947D}">
      <dsp:nvSpPr>
        <dsp:cNvPr id="0" name=""/>
        <dsp:cNvSpPr/>
      </dsp:nvSpPr>
      <dsp:spPr>
        <a:xfrm>
          <a:off x="2314673" y="20397"/>
          <a:ext cx="1260192" cy="40851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1. changing perspectives</a:t>
          </a:r>
        </a:p>
      </dsp:txBody>
      <dsp:txXfrm>
        <a:off x="2334615" y="40339"/>
        <a:ext cx="1220308" cy="368630"/>
      </dsp:txXfrm>
    </dsp:sp>
    <dsp:sp modelId="{218DD6CF-B4D2-3C4B-ACD8-B240138465D3}">
      <dsp:nvSpPr>
        <dsp:cNvPr id="0" name=""/>
        <dsp:cNvSpPr/>
      </dsp:nvSpPr>
      <dsp:spPr>
        <a:xfrm>
          <a:off x="1312786" y="264149"/>
          <a:ext cx="3490943" cy="3490943"/>
        </a:xfrm>
        <a:custGeom>
          <a:avLst/>
          <a:gdLst/>
          <a:ahLst/>
          <a:cxnLst/>
          <a:rect l="0" t="0" r="0" b="0"/>
          <a:pathLst>
            <a:path>
              <a:moveTo>
                <a:pt x="2267256" y="79815"/>
              </a:moveTo>
              <a:arcTo wR="1745471" hR="1745471" stAng="17243623" swAng="105102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2D61317-014A-3B45-896C-F1AEB72D297D}">
      <dsp:nvSpPr>
        <dsp:cNvPr id="0" name=""/>
        <dsp:cNvSpPr/>
      </dsp:nvSpPr>
      <dsp:spPr>
        <a:xfrm>
          <a:off x="3648108" y="581368"/>
          <a:ext cx="1204416" cy="35133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2. empathy</a:t>
          </a:r>
        </a:p>
      </dsp:txBody>
      <dsp:txXfrm>
        <a:off x="3665259" y="598519"/>
        <a:ext cx="1170114" cy="317036"/>
      </dsp:txXfrm>
    </dsp:sp>
    <dsp:sp modelId="{EADC14C7-99D6-B644-8490-312B5F913846}">
      <dsp:nvSpPr>
        <dsp:cNvPr id="0" name=""/>
        <dsp:cNvSpPr/>
      </dsp:nvSpPr>
      <dsp:spPr>
        <a:xfrm>
          <a:off x="1824817" y="726209"/>
          <a:ext cx="3490943" cy="3490943"/>
        </a:xfrm>
        <a:custGeom>
          <a:avLst/>
          <a:gdLst/>
          <a:ahLst/>
          <a:cxnLst/>
          <a:rect l="0" t="0" r="0" b="0"/>
          <a:pathLst>
            <a:path>
              <a:moveTo>
                <a:pt x="2572270" y="208241"/>
              </a:moveTo>
              <a:arcTo wR="1745471" hR="1745471" stAng="17896414" swAng="71334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BC78C4B-0F10-6643-87F0-D10AF0A10943}">
      <dsp:nvSpPr>
        <dsp:cNvPr id="0" name=""/>
        <dsp:cNvSpPr/>
      </dsp:nvSpPr>
      <dsp:spPr>
        <a:xfrm>
          <a:off x="4081822" y="1140142"/>
          <a:ext cx="1496159" cy="739115"/>
        </a:xfrm>
        <a:prstGeom prst="roundRect">
          <a:avLst/>
        </a:prstGeom>
        <a:solidFill>
          <a:srgbClr val="00B050">
            <a:alpha val="99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3. awareness &amp; acceptance of own emotions</a:t>
          </a:r>
        </a:p>
      </dsp:txBody>
      <dsp:txXfrm>
        <a:off x="4117903" y="1176223"/>
        <a:ext cx="1423997" cy="666953"/>
      </dsp:txXfrm>
    </dsp:sp>
    <dsp:sp modelId="{A0080EAE-F479-484F-B711-35912CAF2D86}">
      <dsp:nvSpPr>
        <dsp:cNvPr id="0" name=""/>
        <dsp:cNvSpPr/>
      </dsp:nvSpPr>
      <dsp:spPr>
        <a:xfrm>
          <a:off x="1392331" y="151404"/>
          <a:ext cx="3490943" cy="3490943"/>
        </a:xfrm>
        <a:custGeom>
          <a:avLst/>
          <a:gdLst/>
          <a:ahLst/>
          <a:cxnLst/>
          <a:rect l="0" t="0" r="0" b="0"/>
          <a:pathLst>
            <a:path>
              <a:moveTo>
                <a:pt x="3490873" y="1729864"/>
              </a:moveTo>
              <a:arcTo wR="1745471" hR="1745471" stAng="21569260" swAng="3884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C51402F-C175-8040-853F-76EBA14C4FC6}">
      <dsp:nvSpPr>
        <dsp:cNvPr id="0" name=""/>
        <dsp:cNvSpPr/>
      </dsp:nvSpPr>
      <dsp:spPr>
        <a:xfrm>
          <a:off x="4092015" y="2080149"/>
          <a:ext cx="1499255" cy="513345"/>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4. emotional balance, serenity</a:t>
          </a:r>
        </a:p>
      </dsp:txBody>
      <dsp:txXfrm>
        <a:off x="4117074" y="2105208"/>
        <a:ext cx="1449137" cy="463227"/>
      </dsp:txXfrm>
    </dsp:sp>
    <dsp:sp modelId="{0B591C35-FFD1-9C46-9B85-4FB9DD06A69E}">
      <dsp:nvSpPr>
        <dsp:cNvPr id="0" name=""/>
        <dsp:cNvSpPr/>
      </dsp:nvSpPr>
      <dsp:spPr>
        <a:xfrm>
          <a:off x="1312224" y="527206"/>
          <a:ext cx="3490943" cy="3490943"/>
        </a:xfrm>
        <a:custGeom>
          <a:avLst/>
          <a:gdLst/>
          <a:ahLst/>
          <a:cxnLst/>
          <a:rect l="0" t="0" r="0" b="0"/>
          <a:pathLst>
            <a:path>
              <a:moveTo>
                <a:pt x="3460649" y="2069255"/>
              </a:moveTo>
              <a:arcTo wR="1745471" hR="1745471" stAng="641414" swAng="58340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B0519D0-E795-2A4A-A2B7-4E131D2B493C}">
      <dsp:nvSpPr>
        <dsp:cNvPr id="0" name=""/>
        <dsp:cNvSpPr/>
      </dsp:nvSpPr>
      <dsp:spPr>
        <a:xfrm>
          <a:off x="3710738" y="2884318"/>
          <a:ext cx="1584941" cy="58951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5. knowledge about facts &amp; problem solving</a:t>
          </a:r>
        </a:p>
      </dsp:txBody>
      <dsp:txXfrm>
        <a:off x="3739516" y="2913096"/>
        <a:ext cx="1527385" cy="531958"/>
      </dsp:txXfrm>
    </dsp:sp>
    <dsp:sp modelId="{0B6740FC-455B-4845-AE1C-1FD71A7F908F}">
      <dsp:nvSpPr>
        <dsp:cNvPr id="0" name=""/>
        <dsp:cNvSpPr/>
      </dsp:nvSpPr>
      <dsp:spPr>
        <a:xfrm>
          <a:off x="2108349" y="21979"/>
          <a:ext cx="3490943" cy="3490943"/>
        </a:xfrm>
        <a:custGeom>
          <a:avLst/>
          <a:gdLst/>
          <a:ahLst/>
          <a:cxnLst/>
          <a:rect l="0" t="0" r="0" b="0"/>
          <a:pathLst>
            <a:path>
              <a:moveTo>
                <a:pt x="2107808" y="3452921"/>
              </a:moveTo>
              <a:arcTo wR="1745471" hR="1745471" stAng="4681143" swAng="98994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F70FF0-EBB9-F749-9E80-786CE5F317D4}">
      <dsp:nvSpPr>
        <dsp:cNvPr id="0" name=""/>
        <dsp:cNvSpPr/>
      </dsp:nvSpPr>
      <dsp:spPr>
        <a:xfrm>
          <a:off x="2232714" y="3507088"/>
          <a:ext cx="1528423" cy="359438"/>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6. contextualism</a:t>
          </a:r>
        </a:p>
      </dsp:txBody>
      <dsp:txXfrm>
        <a:off x="2250260" y="3524634"/>
        <a:ext cx="1493331" cy="324346"/>
      </dsp:txXfrm>
    </dsp:sp>
    <dsp:sp modelId="{FF338A9F-E034-6140-9F33-9F27EF9E8891}">
      <dsp:nvSpPr>
        <dsp:cNvPr id="0" name=""/>
        <dsp:cNvSpPr/>
      </dsp:nvSpPr>
      <dsp:spPr>
        <a:xfrm>
          <a:off x="650241" y="49722"/>
          <a:ext cx="3490943" cy="3490943"/>
        </a:xfrm>
        <a:custGeom>
          <a:avLst/>
          <a:gdLst/>
          <a:ahLst/>
          <a:cxnLst/>
          <a:rect l="0" t="0" r="0" b="0"/>
          <a:pathLst>
            <a:path>
              <a:moveTo>
                <a:pt x="1576800" y="3482774"/>
              </a:moveTo>
              <a:arcTo wR="1745471" hR="1745471" stAng="5732720" swAng="110481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AC7F01B-C33E-BC4B-A2F9-049CFF44A290}">
      <dsp:nvSpPr>
        <dsp:cNvPr id="0" name=""/>
        <dsp:cNvSpPr/>
      </dsp:nvSpPr>
      <dsp:spPr>
        <a:xfrm>
          <a:off x="758328" y="2968674"/>
          <a:ext cx="1443143" cy="4192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7. relativism for values</a:t>
          </a:r>
        </a:p>
      </dsp:txBody>
      <dsp:txXfrm>
        <a:off x="778795" y="2989141"/>
        <a:ext cx="1402209" cy="378338"/>
      </dsp:txXfrm>
    </dsp:sp>
    <dsp:sp modelId="{6340FB7D-6D5C-2B49-BB10-9839CA076A54}">
      <dsp:nvSpPr>
        <dsp:cNvPr id="0" name=""/>
        <dsp:cNvSpPr/>
      </dsp:nvSpPr>
      <dsp:spPr>
        <a:xfrm>
          <a:off x="1175851" y="506679"/>
          <a:ext cx="3490943" cy="3490943"/>
        </a:xfrm>
        <a:custGeom>
          <a:avLst/>
          <a:gdLst/>
          <a:ahLst/>
          <a:cxnLst/>
          <a:rect l="0" t="0" r="0" b="0"/>
          <a:pathLst>
            <a:path>
              <a:moveTo>
                <a:pt x="151979" y="2457830"/>
              </a:moveTo>
              <a:arcTo wR="1745471" hR="1745471" stAng="9354799" swAng="883500"/>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3ED6609-5B8A-D446-AF8A-CF97FD71BE22}">
      <dsp:nvSpPr>
        <dsp:cNvPr id="0" name=""/>
        <dsp:cNvSpPr/>
      </dsp:nvSpPr>
      <dsp:spPr>
        <a:xfrm>
          <a:off x="243487" y="2121347"/>
          <a:ext cx="1803569" cy="4102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8. oriented towards sustainability</a:t>
          </a:r>
        </a:p>
      </dsp:txBody>
      <dsp:txXfrm>
        <a:off x="263513" y="2141373"/>
        <a:ext cx="1763517" cy="370177"/>
      </dsp:txXfrm>
    </dsp:sp>
    <dsp:sp modelId="{532DCE83-7970-F147-B36B-5444D7A9D465}">
      <dsp:nvSpPr>
        <dsp:cNvPr id="0" name=""/>
        <dsp:cNvSpPr/>
      </dsp:nvSpPr>
      <dsp:spPr>
        <a:xfrm>
          <a:off x="1116237" y="341573"/>
          <a:ext cx="3490943" cy="3490943"/>
        </a:xfrm>
        <a:custGeom>
          <a:avLst/>
          <a:gdLst/>
          <a:ahLst/>
          <a:cxnLst/>
          <a:rect l="0" t="0" r="0" b="0"/>
          <a:pathLst>
            <a:path>
              <a:moveTo>
                <a:pt x="261" y="1775672"/>
              </a:moveTo>
              <a:arcTo wR="1745471" hR="1745471" stAng="10740515" swAng="79353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B4B1357-DFCA-C942-A1B6-7334B31D274E}">
      <dsp:nvSpPr>
        <dsp:cNvPr id="0" name=""/>
        <dsp:cNvSpPr/>
      </dsp:nvSpPr>
      <dsp:spPr>
        <a:xfrm>
          <a:off x="518668" y="1310796"/>
          <a:ext cx="1357553" cy="402363"/>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9.  uncertainty tolerance</a:t>
          </a:r>
        </a:p>
      </dsp:txBody>
      <dsp:txXfrm>
        <a:off x="538310" y="1330438"/>
        <a:ext cx="1318269" cy="363079"/>
      </dsp:txXfrm>
    </dsp:sp>
    <dsp:sp modelId="{6C0ED8C5-D1DD-314C-AE61-DE457AD5D684}">
      <dsp:nvSpPr>
        <dsp:cNvPr id="0" name=""/>
        <dsp:cNvSpPr/>
      </dsp:nvSpPr>
      <dsp:spPr>
        <a:xfrm>
          <a:off x="1236675" y="-132637"/>
          <a:ext cx="3490943" cy="3490943"/>
        </a:xfrm>
        <a:custGeom>
          <a:avLst/>
          <a:gdLst/>
          <a:ahLst/>
          <a:cxnLst/>
          <a:rect l="0" t="0" r="0" b="0"/>
          <a:pathLst>
            <a:path>
              <a:moveTo>
                <a:pt x="27115" y="1439005"/>
              </a:moveTo>
              <a:arcTo wR="1745471" hR="1745471" stAng="11406738" swAng="87055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C9A09DD3-43AA-8342-B860-C8FE91CB8174}">
      <dsp:nvSpPr>
        <dsp:cNvPr id="0" name=""/>
        <dsp:cNvSpPr/>
      </dsp:nvSpPr>
      <dsp:spPr>
        <a:xfrm>
          <a:off x="1146390" y="327421"/>
          <a:ext cx="977724" cy="55412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10. self distance </a:t>
          </a:r>
        </a:p>
      </dsp:txBody>
      <dsp:txXfrm>
        <a:off x="1173440" y="354471"/>
        <a:ext cx="923624" cy="500023"/>
      </dsp:txXfrm>
    </dsp:sp>
    <dsp:sp modelId="{B09A21D6-4BB1-9849-B473-BD3992CB164F}">
      <dsp:nvSpPr>
        <dsp:cNvPr id="0" name=""/>
        <dsp:cNvSpPr/>
      </dsp:nvSpPr>
      <dsp:spPr>
        <a:xfrm>
          <a:off x="330866" y="326003"/>
          <a:ext cx="3490943" cy="3490943"/>
        </a:xfrm>
        <a:custGeom>
          <a:avLst/>
          <a:gdLst/>
          <a:ahLst/>
          <a:cxnLst/>
          <a:rect l="0" t="0" r="0" b="0"/>
          <a:pathLst>
            <a:path>
              <a:moveTo>
                <a:pt x="1678197" y="1296"/>
              </a:moveTo>
              <a:arcTo wR="1745471" hR="1745471" stAng="16067468" swAng="597323"/>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112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112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112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112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6.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112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112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 /></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80D48D-E386-614F-8541-E9FD817FAE79}" type="datetimeFigureOut">
              <a:rPr lang="en-US" smtClean="0"/>
              <a:t>12/12/2021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F1ED7B-B38A-6945-960A-7F3927BBA2C0}" type="slidenum">
              <a:rPr lang="en-US" smtClean="0"/>
              <a:t>‹#›</a:t>
            </a:fld>
            <a:endParaRPr lang="en-US"/>
          </a:p>
        </p:txBody>
      </p:sp>
    </p:spTree>
    <p:extLst>
      <p:ext uri="{BB962C8B-B14F-4D97-AF65-F5344CB8AC3E}">
        <p14:creationId xmlns:p14="http://schemas.microsoft.com/office/powerpoint/2010/main" val="876212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 /><Relationship Id="rId1" Type="http://schemas.openxmlformats.org/officeDocument/2006/relationships/notesMaster" Target="../notesMasters/notesMaster1.xml" /></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 /><Relationship Id="rId1" Type="http://schemas.openxmlformats.org/officeDocument/2006/relationships/notesMaster" Target="../notesMasters/notesMaster1.xml" /></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4</a:t>
            </a:fld>
            <a:endParaRPr lang="en-GB"/>
          </a:p>
        </p:txBody>
      </p:sp>
    </p:spTree>
    <p:extLst>
      <p:ext uri="{BB962C8B-B14F-4D97-AF65-F5344CB8AC3E}">
        <p14:creationId xmlns:p14="http://schemas.microsoft.com/office/powerpoint/2010/main" val="2137884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20</a:t>
            </a:fld>
            <a:endParaRPr lang="en-GB"/>
          </a:p>
        </p:txBody>
      </p:sp>
    </p:spTree>
    <p:extLst>
      <p:ext uri="{BB962C8B-B14F-4D97-AF65-F5344CB8AC3E}">
        <p14:creationId xmlns:p14="http://schemas.microsoft.com/office/powerpoint/2010/main" val="1750348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late Rushworth Kidder was a researcher for human values and ethics. He founded the Institute for Global Ethics  in 1990. </a:t>
            </a:r>
          </a:p>
          <a:p>
            <a:endParaRPr lang="en-US" dirty="0"/>
          </a:p>
          <a:p>
            <a:r>
              <a:rPr lang="en-US" dirty="0"/>
              <a:t>In quintessence he found most humans in most tribes and cultures to share common human values. We all have negative feelings if one of those values is violated by ourselves or even others. On the opposite, we feel touched and happy if we see the values being upheld. </a:t>
            </a:r>
          </a:p>
          <a:p>
            <a:endParaRPr lang="en-US" dirty="0"/>
          </a:p>
          <a:p>
            <a:r>
              <a:rPr lang="en-US" dirty="0"/>
              <a:t>The first 4 values listed you also find in PMI’s Code of Ethics and Professional Conduct. PMI did not know the research of Rushworth Kidder, but the volunteers concentrating on them when they formulated the Code seemed to have a good understanding about their own feelings. </a:t>
            </a:r>
          </a:p>
          <a:p>
            <a:endParaRPr lang="en-US" dirty="0"/>
          </a:p>
          <a:p>
            <a:r>
              <a:rPr lang="en-US" dirty="0"/>
              <a:t>The last 4 values, freedom, relatedness, care and humility can be observed during crisis’ like Corona.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546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245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23</a:t>
            </a:fld>
            <a:endParaRPr lang="en-GB"/>
          </a:p>
        </p:txBody>
      </p:sp>
    </p:spTree>
    <p:extLst>
      <p:ext uri="{BB962C8B-B14F-4D97-AF65-F5344CB8AC3E}">
        <p14:creationId xmlns:p14="http://schemas.microsoft.com/office/powerpoint/2010/main" val="4851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24</a:t>
            </a:fld>
            <a:endParaRPr lang="en-GB"/>
          </a:p>
        </p:txBody>
      </p:sp>
    </p:spTree>
    <p:extLst>
      <p:ext uri="{BB962C8B-B14F-4D97-AF65-F5344CB8AC3E}">
        <p14:creationId xmlns:p14="http://schemas.microsoft.com/office/powerpoint/2010/main" val="1666728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25</a:t>
            </a:fld>
            <a:endParaRPr lang="en-GB"/>
          </a:p>
        </p:txBody>
      </p:sp>
    </p:spTree>
    <p:extLst>
      <p:ext uri="{BB962C8B-B14F-4D97-AF65-F5344CB8AC3E}">
        <p14:creationId xmlns:p14="http://schemas.microsoft.com/office/powerpoint/2010/main" val="4238448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7337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27</a:t>
            </a:fld>
            <a:endParaRPr lang="en-GB"/>
          </a:p>
        </p:txBody>
      </p:sp>
    </p:spTree>
    <p:extLst>
      <p:ext uri="{BB962C8B-B14F-4D97-AF65-F5344CB8AC3E}">
        <p14:creationId xmlns:p14="http://schemas.microsoft.com/office/powerpoint/2010/main" val="28878212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late Rushworth Kidder was a researcher for human values and ethics. He founded the Institute for Global Ethics  in 1990. </a:t>
            </a:r>
          </a:p>
          <a:p>
            <a:endParaRPr lang="en-US" dirty="0"/>
          </a:p>
          <a:p>
            <a:r>
              <a:rPr lang="en-US" dirty="0"/>
              <a:t>In quintessence he found most humans in most tribes and cultures to share common human values. We all have negative feelings if one of those values is violated by ourselves or even others. On the opposite, we feel touched and happy if we see the values being upheld. </a:t>
            </a:r>
          </a:p>
          <a:p>
            <a:endParaRPr lang="en-US" dirty="0"/>
          </a:p>
          <a:p>
            <a:r>
              <a:rPr lang="en-US" dirty="0"/>
              <a:t>The first 4 values listed you also find in PMI’s Code of Ethics and Professional Conduct. PMI did not know the research of Rushworth Kidder, but the volunteers concentrating on them when they formulated the Code seemed to have a good understanding about their own feelings. </a:t>
            </a:r>
          </a:p>
          <a:p>
            <a:endParaRPr lang="en-US" dirty="0"/>
          </a:p>
          <a:p>
            <a:r>
              <a:rPr lang="en-US" dirty="0"/>
              <a:t>The last 4 values, freedom, relatedness, care and humility can be observed during crisis’ like Corona.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0E00E5-7579-884F-934C-E49CC51A8CA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546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5</a:t>
            </a:fld>
            <a:endParaRPr lang="en-GB"/>
          </a:p>
        </p:txBody>
      </p:sp>
    </p:spTree>
    <p:extLst>
      <p:ext uri="{BB962C8B-B14F-4D97-AF65-F5344CB8AC3E}">
        <p14:creationId xmlns:p14="http://schemas.microsoft.com/office/powerpoint/2010/main" val="2301362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6</a:t>
            </a:fld>
            <a:endParaRPr lang="en-GB"/>
          </a:p>
        </p:txBody>
      </p:sp>
    </p:spTree>
    <p:extLst>
      <p:ext uri="{BB962C8B-B14F-4D97-AF65-F5344CB8AC3E}">
        <p14:creationId xmlns:p14="http://schemas.microsoft.com/office/powerpoint/2010/main" val="3898985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8</a:t>
            </a:fld>
            <a:endParaRPr lang="en-GB"/>
          </a:p>
        </p:txBody>
      </p:sp>
    </p:spTree>
    <p:extLst>
      <p:ext uri="{BB962C8B-B14F-4D97-AF65-F5344CB8AC3E}">
        <p14:creationId xmlns:p14="http://schemas.microsoft.com/office/powerpoint/2010/main" val="878057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https://</a:t>
            </a:r>
            <a:r>
              <a:rPr lang="en-US" sz="1200" dirty="0" err="1"/>
              <a:t>youtu.be</a:t>
            </a:r>
            <a:r>
              <a:rPr lang="en-US" sz="1200" dirty="0"/>
              <a:t>/SvMiXk2gGSk</a:t>
            </a:r>
          </a:p>
          <a:p>
            <a:r>
              <a:rPr lang="en-US" dirty="0"/>
              <a:t>https://</a:t>
            </a:r>
            <a:r>
              <a:rPr lang="en-US" dirty="0" err="1"/>
              <a:t>berlinwisdommodel.weebly.com</a:t>
            </a:r>
            <a:r>
              <a:rPr lang="en-US" dirty="0"/>
              <a:t>/</a:t>
            </a:r>
            <a:r>
              <a:rPr lang="en-US" dirty="0" err="1"/>
              <a:t>baltes</a:t>
            </a:r>
            <a:r>
              <a:rPr lang="en-US" dirty="0"/>
              <a:t>-definition-of-</a:t>
            </a:r>
            <a:r>
              <a:rPr lang="en-US" dirty="0" err="1"/>
              <a:t>wisdom.html</a:t>
            </a:r>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9</a:t>
            </a:fld>
            <a:endParaRPr lang="en-GB"/>
          </a:p>
        </p:txBody>
      </p:sp>
    </p:spTree>
    <p:extLst>
      <p:ext uri="{BB962C8B-B14F-4D97-AF65-F5344CB8AC3E}">
        <p14:creationId xmlns:p14="http://schemas.microsoft.com/office/powerpoint/2010/main" val="3883343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left, text right: reading habit, photos, rather than text, catch eyes first anyway </a:t>
            </a:r>
          </a:p>
          <a:p>
            <a:endParaRPr lang="en-US" dirty="0"/>
          </a:p>
          <a:p>
            <a:r>
              <a:rPr lang="en-US" dirty="0"/>
              <a:t>Principle:</a:t>
            </a:r>
          </a:p>
          <a:p>
            <a:r>
              <a:rPr lang="en-US" dirty="0"/>
              <a:t>Max 3 points, each has as less as possible key words.</a:t>
            </a:r>
          </a:p>
          <a:p>
            <a:endParaRPr lang="en-US" dirty="0"/>
          </a:p>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10</a:t>
            </a:fld>
            <a:endParaRPr lang="en-GB"/>
          </a:p>
        </p:txBody>
      </p:sp>
    </p:spTree>
    <p:extLst>
      <p:ext uri="{BB962C8B-B14F-4D97-AF65-F5344CB8AC3E}">
        <p14:creationId xmlns:p14="http://schemas.microsoft.com/office/powerpoint/2010/main" val="1454156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EE04F4-322F-4F5D-A5DF-3B054817633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5606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18</a:t>
            </a:fld>
            <a:endParaRPr lang="en-GB"/>
          </a:p>
        </p:txBody>
      </p:sp>
    </p:spTree>
    <p:extLst>
      <p:ext uri="{BB962C8B-B14F-4D97-AF65-F5344CB8AC3E}">
        <p14:creationId xmlns:p14="http://schemas.microsoft.com/office/powerpoint/2010/main" val="160050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E04F4-322F-4F5D-A5DF-3B054817633C}" type="slidenum">
              <a:rPr lang="en-GB" smtClean="0"/>
              <a:pPr/>
              <a:t>19</a:t>
            </a:fld>
            <a:endParaRPr lang="en-GB"/>
          </a:p>
        </p:txBody>
      </p:sp>
    </p:spTree>
    <p:extLst>
      <p:ext uri="{BB962C8B-B14F-4D97-AF65-F5344CB8AC3E}">
        <p14:creationId xmlns:p14="http://schemas.microsoft.com/office/powerpoint/2010/main" val="598902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 /><Relationship Id="rId2" Type="http://schemas.openxmlformats.org/officeDocument/2006/relationships/image" Target="../media/image2.jpeg" /><Relationship Id="rId1" Type="http://schemas.openxmlformats.org/officeDocument/2006/relationships/slideMaster" Target="../slideMasters/slideMaster2.xml" /><Relationship Id="rId4" Type="http://schemas.openxmlformats.org/officeDocument/2006/relationships/image" Target="../media/image4.png"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jpg" /><Relationship Id="rId2" Type="http://schemas.openxmlformats.org/officeDocument/2006/relationships/image" Target="../media/image5.jpg" /><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3.emf" /><Relationship Id="rId13" Type="http://schemas.openxmlformats.org/officeDocument/2006/relationships/image" Target="../media/image18.emf" /><Relationship Id="rId18" Type="http://schemas.openxmlformats.org/officeDocument/2006/relationships/image" Target="../media/image23.emf" /><Relationship Id="rId3" Type="http://schemas.openxmlformats.org/officeDocument/2006/relationships/image" Target="../media/image8.emf" /><Relationship Id="rId7" Type="http://schemas.openxmlformats.org/officeDocument/2006/relationships/image" Target="../media/image12.emf" /><Relationship Id="rId12" Type="http://schemas.openxmlformats.org/officeDocument/2006/relationships/image" Target="../media/image17.emf" /><Relationship Id="rId17" Type="http://schemas.openxmlformats.org/officeDocument/2006/relationships/image" Target="../media/image22.emf" /><Relationship Id="rId2" Type="http://schemas.openxmlformats.org/officeDocument/2006/relationships/image" Target="../media/image7.emf" /><Relationship Id="rId16" Type="http://schemas.openxmlformats.org/officeDocument/2006/relationships/image" Target="../media/image21.emf" /><Relationship Id="rId20" Type="http://schemas.openxmlformats.org/officeDocument/2006/relationships/image" Target="../media/image25.png" /><Relationship Id="rId1" Type="http://schemas.openxmlformats.org/officeDocument/2006/relationships/slideMaster" Target="../slideMasters/slideMaster3.xml" /><Relationship Id="rId6" Type="http://schemas.openxmlformats.org/officeDocument/2006/relationships/image" Target="../media/image11.emf" /><Relationship Id="rId11" Type="http://schemas.openxmlformats.org/officeDocument/2006/relationships/image" Target="../media/image16.emf" /><Relationship Id="rId5" Type="http://schemas.openxmlformats.org/officeDocument/2006/relationships/image" Target="../media/image10.emf" /><Relationship Id="rId15" Type="http://schemas.openxmlformats.org/officeDocument/2006/relationships/image" Target="../media/image20.emf" /><Relationship Id="rId10" Type="http://schemas.openxmlformats.org/officeDocument/2006/relationships/image" Target="../media/image15.emf" /><Relationship Id="rId19" Type="http://schemas.openxmlformats.org/officeDocument/2006/relationships/image" Target="../media/image24.emf" /><Relationship Id="rId4" Type="http://schemas.openxmlformats.org/officeDocument/2006/relationships/image" Target="../media/image9.emf" /><Relationship Id="rId9" Type="http://schemas.openxmlformats.org/officeDocument/2006/relationships/image" Target="../media/image14.emf" /><Relationship Id="rId14" Type="http://schemas.openxmlformats.org/officeDocument/2006/relationships/image" Target="../media/image19.emf" /></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14.emf" /><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27.emf" /><Relationship Id="rId1" Type="http://schemas.openxmlformats.org/officeDocument/2006/relationships/slideMaster" Target="../slideMasters/slideMaster3.xml" /></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emf" /><Relationship Id="rId2" Type="http://schemas.openxmlformats.org/officeDocument/2006/relationships/image" Target="../media/image28.png" /><Relationship Id="rId1" Type="http://schemas.openxmlformats.org/officeDocument/2006/relationships/slideMaster" Target="../slideMasters/slideMaster3.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29.emf" /><Relationship Id="rId3" Type="http://schemas.openxmlformats.org/officeDocument/2006/relationships/image" Target="../media/image31.emf" /><Relationship Id="rId7" Type="http://schemas.openxmlformats.org/officeDocument/2006/relationships/image" Target="../media/image34.emf" /><Relationship Id="rId2" Type="http://schemas.openxmlformats.org/officeDocument/2006/relationships/image" Target="../media/image30.emf" /><Relationship Id="rId1" Type="http://schemas.openxmlformats.org/officeDocument/2006/relationships/slideMaster" Target="../slideMasters/slideMaster3.xml" /><Relationship Id="rId6" Type="http://schemas.openxmlformats.org/officeDocument/2006/relationships/image" Target="../media/image33.emf" /><Relationship Id="rId5" Type="http://schemas.openxmlformats.org/officeDocument/2006/relationships/image" Target="../media/image27.emf" /><Relationship Id="rId10" Type="http://schemas.openxmlformats.org/officeDocument/2006/relationships/image" Target="../media/image28.png" /><Relationship Id="rId4" Type="http://schemas.openxmlformats.org/officeDocument/2006/relationships/image" Target="../media/image32.emf" /><Relationship Id="rId9" Type="http://schemas.openxmlformats.org/officeDocument/2006/relationships/image" Target="../media/image13.emf" /></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32.emf" /><Relationship Id="rId1" Type="http://schemas.openxmlformats.org/officeDocument/2006/relationships/slideMaster" Target="../slideMasters/slideMaster3.xml" /></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emf" /><Relationship Id="rId2" Type="http://schemas.openxmlformats.org/officeDocument/2006/relationships/image" Target="../media/image28.png" /><Relationship Id="rId1" Type="http://schemas.openxmlformats.org/officeDocument/2006/relationships/slideMaster" Target="../slideMasters/slideMaster3.xml" /></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9.emf" /><Relationship Id="rId3" Type="http://schemas.openxmlformats.org/officeDocument/2006/relationships/image" Target="../media/image31.emf" /><Relationship Id="rId7" Type="http://schemas.openxmlformats.org/officeDocument/2006/relationships/image" Target="../media/image34.emf" /><Relationship Id="rId2" Type="http://schemas.openxmlformats.org/officeDocument/2006/relationships/image" Target="../media/image30.emf" /><Relationship Id="rId1" Type="http://schemas.openxmlformats.org/officeDocument/2006/relationships/slideMaster" Target="../slideMasters/slideMaster3.xml" /><Relationship Id="rId6" Type="http://schemas.openxmlformats.org/officeDocument/2006/relationships/image" Target="../media/image33.emf" /><Relationship Id="rId5" Type="http://schemas.openxmlformats.org/officeDocument/2006/relationships/image" Target="../media/image27.emf" /><Relationship Id="rId10" Type="http://schemas.openxmlformats.org/officeDocument/2006/relationships/image" Target="../media/image28.png" /><Relationship Id="rId4" Type="http://schemas.openxmlformats.org/officeDocument/2006/relationships/image" Target="../media/image32.emf" /><Relationship Id="rId9" Type="http://schemas.openxmlformats.org/officeDocument/2006/relationships/image" Target="../media/image13.emf" /></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30.emf" /><Relationship Id="rId1" Type="http://schemas.openxmlformats.org/officeDocument/2006/relationships/slideMaster" Target="../slideMasters/slideMaster3.xml" /></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4.emf" /><Relationship Id="rId2" Type="http://schemas.openxmlformats.org/officeDocument/2006/relationships/image" Target="../media/image28.png" /><Relationship Id="rId1" Type="http://schemas.openxmlformats.org/officeDocument/2006/relationships/slideMaster" Target="../slideMasters/slideMaster3.xml" /></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3.emf" /><Relationship Id="rId3" Type="http://schemas.openxmlformats.org/officeDocument/2006/relationships/image" Target="../media/image31.emf" /><Relationship Id="rId7" Type="http://schemas.openxmlformats.org/officeDocument/2006/relationships/image" Target="../media/image29.emf" /><Relationship Id="rId2" Type="http://schemas.openxmlformats.org/officeDocument/2006/relationships/image" Target="../media/image30.emf" /><Relationship Id="rId1" Type="http://schemas.openxmlformats.org/officeDocument/2006/relationships/slideMaster" Target="../slideMasters/slideMaster3.xml" /><Relationship Id="rId6" Type="http://schemas.openxmlformats.org/officeDocument/2006/relationships/image" Target="../media/image34.emf" /><Relationship Id="rId5" Type="http://schemas.openxmlformats.org/officeDocument/2006/relationships/image" Target="../media/image33.emf" /><Relationship Id="rId10" Type="http://schemas.openxmlformats.org/officeDocument/2006/relationships/image" Target="../media/image28.png" /><Relationship Id="rId4" Type="http://schemas.openxmlformats.org/officeDocument/2006/relationships/image" Target="../media/image32.emf" /><Relationship Id="rId9" Type="http://schemas.openxmlformats.org/officeDocument/2006/relationships/image" Target="../media/image27.emf"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6.png" /><Relationship Id="rId1" Type="http://schemas.openxmlformats.org/officeDocument/2006/relationships/slideMaster" Target="../slideMasters/slideMaster3.xml" /></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37.emf" /><Relationship Id="rId1" Type="http://schemas.openxmlformats.org/officeDocument/2006/relationships/slideMaster" Target="../slideMasters/slideMaster3.xml" /></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8.png" /><Relationship Id="rId2" Type="http://schemas.openxmlformats.org/officeDocument/2006/relationships/image" Target="../media/image31.emf" /><Relationship Id="rId1" Type="http://schemas.openxmlformats.org/officeDocument/2006/relationships/slideMaster" Target="../slideMasters/slideMaster3.xml" /></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39.emf" /><Relationship Id="rId3" Type="http://schemas.openxmlformats.org/officeDocument/2006/relationships/image" Target="../media/image30.emf" /><Relationship Id="rId7" Type="http://schemas.openxmlformats.org/officeDocument/2006/relationships/image" Target="../media/image29.emf" /><Relationship Id="rId2" Type="http://schemas.openxmlformats.org/officeDocument/2006/relationships/image" Target="../media/image38.emf" /><Relationship Id="rId1" Type="http://schemas.openxmlformats.org/officeDocument/2006/relationships/slideMaster" Target="../slideMasters/slideMaster3.xml" /><Relationship Id="rId6" Type="http://schemas.openxmlformats.org/officeDocument/2006/relationships/image" Target="../media/image33.emf" /><Relationship Id="rId11" Type="http://schemas.openxmlformats.org/officeDocument/2006/relationships/image" Target="../media/image40.png" /><Relationship Id="rId5" Type="http://schemas.openxmlformats.org/officeDocument/2006/relationships/image" Target="../media/image32.emf" /><Relationship Id="rId10" Type="http://schemas.openxmlformats.org/officeDocument/2006/relationships/image" Target="../media/image27.emf" /><Relationship Id="rId4" Type="http://schemas.openxmlformats.org/officeDocument/2006/relationships/image" Target="../media/image31.emf" /><Relationship Id="rId9" Type="http://schemas.openxmlformats.org/officeDocument/2006/relationships/image" Target="../media/image13.emf" /></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13.emf" /><Relationship Id="rId3" Type="http://schemas.openxmlformats.org/officeDocument/2006/relationships/image" Target="../media/image30.emf" /><Relationship Id="rId7" Type="http://schemas.openxmlformats.org/officeDocument/2006/relationships/image" Target="../media/image29.emf" /><Relationship Id="rId2" Type="http://schemas.openxmlformats.org/officeDocument/2006/relationships/image" Target="../media/image38.emf" /><Relationship Id="rId1" Type="http://schemas.openxmlformats.org/officeDocument/2006/relationships/slideMaster" Target="../slideMasters/slideMaster3.xml" /><Relationship Id="rId6" Type="http://schemas.openxmlformats.org/officeDocument/2006/relationships/image" Target="../media/image34.emf" /><Relationship Id="rId11" Type="http://schemas.openxmlformats.org/officeDocument/2006/relationships/image" Target="../media/image26.png" /><Relationship Id="rId5" Type="http://schemas.openxmlformats.org/officeDocument/2006/relationships/image" Target="../media/image27.emf" /><Relationship Id="rId10" Type="http://schemas.openxmlformats.org/officeDocument/2006/relationships/image" Target="../media/image33.emf" /><Relationship Id="rId4" Type="http://schemas.openxmlformats.org/officeDocument/2006/relationships/image" Target="../media/image31.emf" /><Relationship Id="rId9" Type="http://schemas.openxmlformats.org/officeDocument/2006/relationships/image" Target="../media/image32.emf" /></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5.jpg" /><Relationship Id="rId1" Type="http://schemas.openxmlformats.org/officeDocument/2006/relationships/slideMaster" Target="../slideMasters/slideMaster3.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DF73D-876B-C64E-AD6E-E8F64F856541}"/>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3A338C-05DF-514C-AB11-57E4C361A9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086605-5098-0244-95D8-CA7E478CF53E}"/>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5" name="Footer Placeholder 4">
            <a:extLst>
              <a:ext uri="{FF2B5EF4-FFF2-40B4-BE49-F238E27FC236}">
                <a16:creationId xmlns:a16="http://schemas.microsoft.com/office/drawing/2014/main" id="{80053CFF-9872-8549-BB7C-2B8CE1D968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1F33D-39FC-6A41-893A-FF027F401E4E}"/>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3114798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E1D82-8383-AD4B-9531-07C77C625F6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8689FA9-418D-2B4F-AA7D-FEADB99D782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B124ED6-263A-3844-8B71-67E70D5D058C}"/>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5" name="Footer Placeholder 4">
            <a:extLst>
              <a:ext uri="{FF2B5EF4-FFF2-40B4-BE49-F238E27FC236}">
                <a16:creationId xmlns:a16="http://schemas.microsoft.com/office/drawing/2014/main" id="{6BBC859D-21B3-2048-A9A5-6AD1B3E987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4C1668-C70A-124E-99E8-8C685F8EBB98}"/>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29348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94B007-1240-1F46-8D1E-BDB1612C02C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16F9A74-1471-8A4D-8140-D6168C9684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E645522-8B61-C141-A8BA-33A9809FB8F8}"/>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5" name="Footer Placeholder 4">
            <a:extLst>
              <a:ext uri="{FF2B5EF4-FFF2-40B4-BE49-F238E27FC236}">
                <a16:creationId xmlns:a16="http://schemas.microsoft.com/office/drawing/2014/main" id="{4F57CFC6-F38F-4343-87B4-CBFACFAC2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0C59DC-D299-4642-9F26-E8D697217657}"/>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1547536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Picture 2" descr="Hintergrundbild mit Elipse"/>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35" y="7939"/>
            <a:ext cx="12187767" cy="6462712"/>
          </a:xfrm>
          <a:prstGeom prst="rect">
            <a:avLst/>
          </a:prstGeom>
          <a:noFill/>
        </p:spPr>
      </p:pic>
      <p:sp>
        <p:nvSpPr>
          <p:cNvPr id="2" name="Titel 1"/>
          <p:cNvSpPr>
            <a:spLocks noGrp="1"/>
          </p:cNvSpPr>
          <p:nvPr>
            <p:ph type="ctrTitle"/>
          </p:nvPr>
        </p:nvSpPr>
        <p:spPr>
          <a:xfrm>
            <a:off x="1430400" y="2570400"/>
            <a:ext cx="8793600" cy="1098000"/>
          </a:xfrm>
        </p:spPr>
        <p:txBody>
          <a:bodyPr anchor="t">
            <a:noAutofit/>
          </a:bodyPr>
          <a:lstStyle>
            <a:lvl1pPr>
              <a:defRPr sz="3600" b="0">
                <a:solidFill>
                  <a:srgbClr val="858585"/>
                </a:solidFill>
              </a:defRPr>
            </a:lvl1pPr>
          </a:lstStyle>
          <a:p>
            <a:r>
              <a:rPr lang="de-DE" dirty="0"/>
              <a:t>Titelmasterformat durch Klicken bearbeiten</a:t>
            </a:r>
          </a:p>
        </p:txBody>
      </p:sp>
      <p:sp>
        <p:nvSpPr>
          <p:cNvPr id="3" name="Untertitel 2"/>
          <p:cNvSpPr>
            <a:spLocks noGrp="1"/>
          </p:cNvSpPr>
          <p:nvPr>
            <p:ph type="subTitle" idx="1"/>
          </p:nvPr>
        </p:nvSpPr>
        <p:spPr>
          <a:xfrm>
            <a:off x="1430400" y="3862800"/>
            <a:ext cx="8793600" cy="273600"/>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pic>
        <p:nvPicPr>
          <p:cNvPr id="9" name="Picture 24" descr="VaillantGroupLogo"/>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401053" y="382588"/>
            <a:ext cx="3458633" cy="238125"/>
          </a:xfrm>
          <a:prstGeom prst="rect">
            <a:avLst/>
          </a:prstGeom>
          <a:noFill/>
        </p:spPr>
      </p:pic>
      <p:sp>
        <p:nvSpPr>
          <p:cNvPr id="10" name="Datumsplatzhalter 9"/>
          <p:cNvSpPr>
            <a:spLocks noGrp="1"/>
          </p:cNvSpPr>
          <p:nvPr>
            <p:ph type="dt" sz="half" idx="10"/>
          </p:nvPr>
        </p:nvSpPr>
        <p:spPr/>
        <p:txBody>
          <a:bodyPr/>
          <a:lstStyle/>
          <a:p>
            <a:endParaRPr lang="de-DE" dirty="0"/>
          </a:p>
        </p:txBody>
      </p:sp>
      <p:pic>
        <p:nvPicPr>
          <p:cNvPr id="11" name="Grafik 10" descr="Logoband_landscape_colour.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1200" y="6026400"/>
            <a:ext cx="10416000" cy="423315"/>
          </a:xfrm>
          <a:prstGeom prst="rect">
            <a:avLst/>
          </a:prstGeom>
        </p:spPr>
      </p:pic>
    </p:spTree>
    <p:extLst>
      <p:ext uri="{BB962C8B-B14F-4D97-AF65-F5344CB8AC3E}">
        <p14:creationId xmlns:p14="http://schemas.microsoft.com/office/powerpoint/2010/main" val="3251869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p:txBody>
          <a:bodyPr/>
          <a:lstStyle/>
          <a:p>
            <a:fld id="{381FBD6C-9D77-4D07-B08C-98FFDFD7CF19}" type="slidenum">
              <a:rPr lang="de-DE" smtClean="0"/>
              <a:pPr/>
              <a:t>‹#›</a:t>
            </a:fld>
            <a:endParaRPr lang="de-DE"/>
          </a:p>
        </p:txBody>
      </p:sp>
    </p:spTree>
    <p:extLst>
      <p:ext uri="{BB962C8B-B14F-4D97-AF65-F5344CB8AC3E}">
        <p14:creationId xmlns:p14="http://schemas.microsoft.com/office/powerpoint/2010/main" val="388469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oliennummernplatzhalter 3"/>
          <p:cNvSpPr>
            <a:spLocks noGrp="1"/>
          </p:cNvSpPr>
          <p:nvPr>
            <p:ph type="sldNum" sz="quarter" idx="11"/>
          </p:nvPr>
        </p:nvSpPr>
        <p:spPr/>
        <p:txBody>
          <a:bodyPr/>
          <a:lstStyle/>
          <a:p>
            <a:fld id="{381FBD6C-9D77-4D07-B08C-98FFDFD7CF19}" type="slidenum">
              <a:rPr lang="de-DE" smtClean="0"/>
              <a:pPr/>
              <a:t>‹#›</a:t>
            </a:fld>
            <a:endParaRPr lang="de-DE" dirty="0"/>
          </a:p>
        </p:txBody>
      </p:sp>
      <p:sp>
        <p:nvSpPr>
          <p:cNvPr id="6" name="Inhaltsplatzhalter 5"/>
          <p:cNvSpPr>
            <a:spLocks noGrp="1"/>
          </p:cNvSpPr>
          <p:nvPr>
            <p:ph sz="quarter" idx="12"/>
          </p:nvPr>
        </p:nvSpPr>
        <p:spPr>
          <a:xfrm>
            <a:off x="814917" y="1773239"/>
            <a:ext cx="4993216" cy="43195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7"/>
          <p:cNvSpPr>
            <a:spLocks noGrp="1"/>
          </p:cNvSpPr>
          <p:nvPr>
            <p:ph sz="quarter" idx="13"/>
          </p:nvPr>
        </p:nvSpPr>
        <p:spPr>
          <a:xfrm>
            <a:off x="6959602" y="1773239"/>
            <a:ext cx="4993217" cy="43195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4037250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oliennummernplatzhalter 3"/>
          <p:cNvSpPr>
            <a:spLocks noGrp="1"/>
          </p:cNvSpPr>
          <p:nvPr>
            <p:ph type="sldNum" sz="quarter" idx="11"/>
          </p:nvPr>
        </p:nvSpPr>
        <p:spPr/>
        <p:txBody>
          <a:bodyPr/>
          <a:lstStyle/>
          <a:p>
            <a:fld id="{381FBD6C-9D77-4D07-B08C-98FFDFD7CF19}" type="slidenum">
              <a:rPr lang="de-DE" smtClean="0"/>
              <a:pPr/>
              <a:t>‹#›</a:t>
            </a:fld>
            <a:endParaRPr lang="de-DE"/>
          </a:p>
        </p:txBody>
      </p:sp>
      <p:sp>
        <p:nvSpPr>
          <p:cNvPr id="5" name="Inhaltsplatzhalter 5"/>
          <p:cNvSpPr>
            <a:spLocks noGrp="1"/>
          </p:cNvSpPr>
          <p:nvPr>
            <p:ph sz="quarter" idx="12"/>
          </p:nvPr>
        </p:nvSpPr>
        <p:spPr>
          <a:xfrm>
            <a:off x="814917" y="1773239"/>
            <a:ext cx="4993216" cy="43195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Inhaltsplatzhalter 7"/>
          <p:cNvSpPr>
            <a:spLocks noGrp="1"/>
          </p:cNvSpPr>
          <p:nvPr>
            <p:ph sz="quarter" idx="13"/>
          </p:nvPr>
        </p:nvSpPr>
        <p:spPr>
          <a:xfrm>
            <a:off x="6959602" y="1773239"/>
            <a:ext cx="4993217" cy="4319587"/>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0" name="Textplatzhalter 9"/>
          <p:cNvSpPr>
            <a:spLocks noGrp="1"/>
          </p:cNvSpPr>
          <p:nvPr>
            <p:ph type="body" sz="quarter" idx="14"/>
          </p:nvPr>
        </p:nvSpPr>
        <p:spPr>
          <a:xfrm>
            <a:off x="814917" y="1268414"/>
            <a:ext cx="4993216" cy="504825"/>
          </a:xfrm>
        </p:spPr>
        <p:txBody>
          <a:bodyPr vert="horz" lIns="0" tIns="0" rIns="0" bIns="0" rtlCol="0" anchor="ctr">
            <a:noAutofit/>
          </a:bodyPr>
          <a:lstStyle>
            <a:lvl1pPr algn="l" defTabSz="914377" rtl="0" eaLnBrk="1" latinLnBrk="0" hangingPunct="1">
              <a:spcBef>
                <a:spcPct val="0"/>
              </a:spcBef>
              <a:buNone/>
              <a:defRPr lang="de-DE" sz="1800" b="0" kern="0" baseline="0" dirty="0" smtClean="0">
                <a:solidFill>
                  <a:schemeClr val="tx1"/>
                </a:solidFill>
                <a:latin typeface="+mj-lt"/>
                <a:ea typeface="+mj-ea"/>
                <a:cs typeface="+mj-cs"/>
              </a:defRPr>
            </a:lvl1pPr>
            <a:lvl2pPr>
              <a:buNone/>
              <a:defRPr/>
            </a:lvl2pPr>
            <a:lvl3pPr>
              <a:buNone/>
              <a:defRPr/>
            </a:lvl3pPr>
            <a:lvl4pPr>
              <a:buNone/>
              <a:defRPr/>
            </a:lvl4pPr>
            <a:lvl5pPr>
              <a:buNone/>
              <a:defRPr/>
            </a:lvl5pPr>
          </a:lstStyle>
          <a:p>
            <a:pPr lvl="0"/>
            <a:r>
              <a:rPr lang="de-DE"/>
              <a:t>Textmasterformate durch Klicken bearbeiten</a:t>
            </a:r>
          </a:p>
        </p:txBody>
      </p:sp>
      <p:sp>
        <p:nvSpPr>
          <p:cNvPr id="11" name="Textplatzhalter 9"/>
          <p:cNvSpPr>
            <a:spLocks noGrp="1"/>
          </p:cNvSpPr>
          <p:nvPr>
            <p:ph type="body" sz="quarter" idx="15"/>
          </p:nvPr>
        </p:nvSpPr>
        <p:spPr>
          <a:xfrm>
            <a:off x="6959600" y="1268414"/>
            <a:ext cx="4993216" cy="504825"/>
          </a:xfrm>
        </p:spPr>
        <p:txBody>
          <a:bodyPr vert="horz" lIns="0" tIns="0" rIns="0" bIns="0" rtlCol="0" anchor="ctr">
            <a:noAutofit/>
          </a:bodyPr>
          <a:lstStyle>
            <a:lvl1pPr algn="l" defTabSz="914377" rtl="0" eaLnBrk="1" latinLnBrk="0" hangingPunct="1">
              <a:spcBef>
                <a:spcPct val="0"/>
              </a:spcBef>
              <a:buNone/>
              <a:defRPr lang="de-DE" sz="1800" b="0" kern="0" baseline="0" dirty="0" smtClean="0">
                <a:solidFill>
                  <a:schemeClr val="tx1"/>
                </a:solidFill>
                <a:latin typeface="+mj-lt"/>
                <a:ea typeface="+mj-ea"/>
                <a:cs typeface="+mj-cs"/>
              </a:defRPr>
            </a:lvl1pPr>
            <a:lvl2pPr>
              <a:buNone/>
              <a:defRPr/>
            </a:lvl2pPr>
            <a:lvl3pPr>
              <a:buNone/>
              <a:defRPr/>
            </a:lvl3pPr>
            <a:lvl4pPr>
              <a:buNone/>
              <a:defRPr/>
            </a:lvl4pPr>
            <a:lvl5pPr>
              <a:buNone/>
              <a:defRPr/>
            </a:lvl5pPr>
          </a:lstStyle>
          <a:p>
            <a:pPr lvl="0"/>
            <a:r>
              <a:rPr lang="de-DE"/>
              <a:t>Textmasterformate durch Klicken bearbeiten</a:t>
            </a:r>
          </a:p>
        </p:txBody>
      </p:sp>
    </p:spTree>
    <p:extLst>
      <p:ext uri="{BB962C8B-B14F-4D97-AF65-F5344CB8AC3E}">
        <p14:creationId xmlns:p14="http://schemas.microsoft.com/office/powerpoint/2010/main" val="28816777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2"/>
          </p:nvPr>
        </p:nvSpPr>
        <p:spPr/>
        <p:txBody>
          <a:bodyPr/>
          <a:lstStyle/>
          <a:p>
            <a:fld id="{381FBD6C-9D77-4D07-B08C-98FFDFD7CF19}" type="slidenum">
              <a:rPr lang="de-DE" smtClean="0"/>
              <a:pPr/>
              <a:t>‹#›</a:t>
            </a:fld>
            <a:endParaRPr lang="de-DE"/>
          </a:p>
        </p:txBody>
      </p:sp>
    </p:spTree>
    <p:extLst>
      <p:ext uri="{BB962C8B-B14F-4D97-AF65-F5344CB8AC3E}">
        <p14:creationId xmlns:p14="http://schemas.microsoft.com/office/powerpoint/2010/main" val="364578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381FBD6C-9D77-4D07-B08C-98FFDFD7CF19}" type="slidenum">
              <a:rPr lang="de-DE" smtClean="0"/>
              <a:pPr/>
              <a:t>‹#›</a:t>
            </a:fld>
            <a:endParaRPr lang="de-DE"/>
          </a:p>
        </p:txBody>
      </p:sp>
    </p:spTree>
    <p:extLst>
      <p:ext uri="{BB962C8B-B14F-4D97-AF65-F5344CB8AC3E}">
        <p14:creationId xmlns:p14="http://schemas.microsoft.com/office/powerpoint/2010/main" val="13485481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14918" y="692151"/>
            <a:ext cx="4705020" cy="576263"/>
          </a:xfrm>
        </p:spPr>
        <p:txBody>
          <a:bodyPr/>
          <a:lstStyle/>
          <a:p>
            <a:r>
              <a:rPr lang="de-DE"/>
              <a:t>Titelmasterformat durch Klicken bearbeiten</a:t>
            </a:r>
          </a:p>
        </p:txBody>
      </p:sp>
      <p:sp>
        <p:nvSpPr>
          <p:cNvPr id="4" name="Foliennummernplatzhalter 3"/>
          <p:cNvSpPr>
            <a:spLocks noGrp="1"/>
          </p:cNvSpPr>
          <p:nvPr>
            <p:ph type="sldNum" sz="quarter" idx="11"/>
          </p:nvPr>
        </p:nvSpPr>
        <p:spPr/>
        <p:txBody>
          <a:bodyPr/>
          <a:lstStyle/>
          <a:p>
            <a:fld id="{381FBD6C-9D77-4D07-B08C-98FFDFD7CF19}" type="slidenum">
              <a:rPr lang="de-DE" smtClean="0"/>
              <a:pPr/>
              <a:t>‹#›</a:t>
            </a:fld>
            <a:endParaRPr lang="de-DE"/>
          </a:p>
        </p:txBody>
      </p:sp>
      <p:sp>
        <p:nvSpPr>
          <p:cNvPr id="6" name="Inhaltsplatzhalter 5"/>
          <p:cNvSpPr>
            <a:spLocks noGrp="1"/>
          </p:cNvSpPr>
          <p:nvPr>
            <p:ph sz="quarter" idx="12"/>
          </p:nvPr>
        </p:nvSpPr>
        <p:spPr>
          <a:xfrm>
            <a:off x="5808135" y="692151"/>
            <a:ext cx="6144684" cy="540067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7"/>
          <p:cNvSpPr>
            <a:spLocks noGrp="1"/>
          </p:cNvSpPr>
          <p:nvPr>
            <p:ph type="body" sz="quarter" idx="13"/>
          </p:nvPr>
        </p:nvSpPr>
        <p:spPr>
          <a:xfrm>
            <a:off x="814918" y="1484313"/>
            <a:ext cx="4705349" cy="4608512"/>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432088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3215217" y="5013178"/>
            <a:ext cx="6048672" cy="576263"/>
          </a:xfrm>
        </p:spPr>
        <p:txBody>
          <a:bodyPr/>
          <a:lstStyle/>
          <a:p>
            <a:r>
              <a:rPr lang="de-DE"/>
              <a:t>Titelmasterformat durch Klicken bearbeiten</a:t>
            </a:r>
            <a:endParaRPr lang="de-DE" dirty="0"/>
          </a:p>
        </p:txBody>
      </p:sp>
      <p:sp>
        <p:nvSpPr>
          <p:cNvPr id="4" name="Foliennummernplatzhalter 3"/>
          <p:cNvSpPr>
            <a:spLocks noGrp="1"/>
          </p:cNvSpPr>
          <p:nvPr>
            <p:ph type="sldNum" sz="quarter" idx="11"/>
          </p:nvPr>
        </p:nvSpPr>
        <p:spPr/>
        <p:txBody>
          <a:bodyPr/>
          <a:lstStyle/>
          <a:p>
            <a:fld id="{381FBD6C-9D77-4D07-B08C-98FFDFD7CF19}" type="slidenum">
              <a:rPr lang="de-DE" smtClean="0"/>
              <a:pPr/>
              <a:t>‹#›</a:t>
            </a:fld>
            <a:endParaRPr lang="de-DE"/>
          </a:p>
        </p:txBody>
      </p:sp>
      <p:sp>
        <p:nvSpPr>
          <p:cNvPr id="6" name="Bildplatzhalter 5"/>
          <p:cNvSpPr>
            <a:spLocks noGrp="1"/>
          </p:cNvSpPr>
          <p:nvPr>
            <p:ph type="pic" sz="quarter" idx="12"/>
          </p:nvPr>
        </p:nvSpPr>
        <p:spPr>
          <a:xfrm>
            <a:off x="3215220" y="692152"/>
            <a:ext cx="6049433" cy="4176713"/>
          </a:xfrm>
        </p:spPr>
        <p:txBody>
          <a:bodyPr/>
          <a:lstStyle/>
          <a:p>
            <a:r>
              <a:rPr lang="de-DE"/>
              <a:t>Bild durch Klicken auf Symbol hinzufügen</a:t>
            </a:r>
          </a:p>
        </p:txBody>
      </p:sp>
      <p:sp>
        <p:nvSpPr>
          <p:cNvPr id="7" name="Untertitel 2"/>
          <p:cNvSpPr>
            <a:spLocks noGrp="1"/>
          </p:cNvSpPr>
          <p:nvPr>
            <p:ph type="subTitle" idx="1"/>
          </p:nvPr>
        </p:nvSpPr>
        <p:spPr>
          <a:xfrm>
            <a:off x="3215219" y="5589241"/>
            <a:ext cx="6049135" cy="503585"/>
          </a:xfrm>
        </p:spPr>
        <p:txBody>
          <a:bodyPr/>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3992642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DAA44-FB58-BD47-93EC-AE17119D08A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57C8EA-B252-3B41-A0C0-DF9C09F23B0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E65E85-46A0-324C-8AA8-7085CA6D989C}"/>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5" name="Footer Placeholder 4">
            <a:extLst>
              <a:ext uri="{FF2B5EF4-FFF2-40B4-BE49-F238E27FC236}">
                <a16:creationId xmlns:a16="http://schemas.microsoft.com/office/drawing/2014/main" id="{30F8E736-3D8C-7240-834D-62E37DDCEA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D7DF2-52F4-0A44-8908-E7DFCD14D372}"/>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3232966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mit Text über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oliennummernplatzhalter 3"/>
          <p:cNvSpPr>
            <a:spLocks noGrp="1"/>
          </p:cNvSpPr>
          <p:nvPr>
            <p:ph type="sldNum" sz="quarter" idx="11"/>
          </p:nvPr>
        </p:nvSpPr>
        <p:spPr/>
        <p:txBody>
          <a:bodyPr/>
          <a:lstStyle/>
          <a:p>
            <a:fld id="{381FBD6C-9D77-4D07-B08C-98FFDFD7CF19}" type="slidenum">
              <a:rPr lang="de-DE" smtClean="0"/>
              <a:pPr/>
              <a:t>‹#›</a:t>
            </a:fld>
            <a:endParaRPr lang="de-DE"/>
          </a:p>
        </p:txBody>
      </p:sp>
      <p:sp>
        <p:nvSpPr>
          <p:cNvPr id="6" name="Inhaltsplatzhalter 5"/>
          <p:cNvSpPr>
            <a:spLocks noGrp="1"/>
          </p:cNvSpPr>
          <p:nvPr>
            <p:ph sz="quarter" idx="12"/>
          </p:nvPr>
        </p:nvSpPr>
        <p:spPr>
          <a:xfrm>
            <a:off x="814919" y="4076700"/>
            <a:ext cx="11137900" cy="20161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8" name="Textplatzhalter 7"/>
          <p:cNvSpPr>
            <a:spLocks noGrp="1"/>
          </p:cNvSpPr>
          <p:nvPr>
            <p:ph type="body" sz="quarter" idx="13"/>
          </p:nvPr>
        </p:nvSpPr>
        <p:spPr>
          <a:xfrm>
            <a:off x="814919" y="1773239"/>
            <a:ext cx="11137900" cy="2016000"/>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59441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4" name="Foliennummernplatzhalter 3"/>
          <p:cNvSpPr>
            <a:spLocks noGrp="1"/>
          </p:cNvSpPr>
          <p:nvPr>
            <p:ph type="sldNum" sz="quarter" idx="11"/>
          </p:nvPr>
        </p:nvSpPr>
        <p:spPr/>
        <p:txBody>
          <a:bodyPr/>
          <a:lstStyle/>
          <a:p>
            <a:fld id="{381FBD6C-9D77-4D07-B08C-98FFDFD7CF19}" type="slidenum">
              <a:rPr lang="de-DE" smtClean="0"/>
              <a:pPr/>
              <a:t>‹#›</a:t>
            </a:fld>
            <a:endParaRPr lang="de-DE"/>
          </a:p>
        </p:txBody>
      </p:sp>
      <p:sp>
        <p:nvSpPr>
          <p:cNvPr id="6" name="Tabellenplatzhalter 5"/>
          <p:cNvSpPr>
            <a:spLocks noGrp="1"/>
          </p:cNvSpPr>
          <p:nvPr>
            <p:ph type="tbl" sz="quarter" idx="12"/>
          </p:nvPr>
        </p:nvSpPr>
        <p:spPr/>
        <p:txBody>
          <a:bodyPr/>
          <a:lstStyle/>
          <a:p>
            <a:r>
              <a:rPr lang="de-DE"/>
              <a:t>Tabelle durch Klicken auf Symbol hinzufügen</a:t>
            </a:r>
          </a:p>
        </p:txBody>
      </p:sp>
    </p:spTree>
    <p:extLst>
      <p:ext uri="{BB962C8B-B14F-4D97-AF65-F5344CB8AC3E}">
        <p14:creationId xmlns:p14="http://schemas.microsoft.com/office/powerpoint/2010/main" val="4265253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Textplatzhalter 2"/>
          <p:cNvSpPr>
            <a:spLocks noGrp="1"/>
          </p:cNvSpPr>
          <p:nvPr>
            <p:ph type="body"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Foliennummernplatzhalter 4"/>
          <p:cNvSpPr>
            <a:spLocks noGrp="1"/>
          </p:cNvSpPr>
          <p:nvPr>
            <p:ph type="sldNum" sz="quarter" idx="11"/>
          </p:nvPr>
        </p:nvSpPr>
        <p:spPr/>
        <p:txBody>
          <a:bodyPr/>
          <a:lstStyle/>
          <a:p>
            <a:fld id="{381FBD6C-9D77-4D07-B08C-98FFDFD7CF19}" type="slidenum">
              <a:rPr lang="de-DE" smtClean="0"/>
              <a:pPr/>
              <a:t>‹#›</a:t>
            </a:fld>
            <a:endParaRPr lang="de-DE"/>
          </a:p>
        </p:txBody>
      </p:sp>
    </p:spTree>
    <p:extLst>
      <p:ext uri="{BB962C8B-B14F-4D97-AF65-F5344CB8AC3E}">
        <p14:creationId xmlns:p14="http://schemas.microsoft.com/office/powerpoint/2010/main" val="16790577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ítulo e conteúd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6508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EE3E34C-AB98-4F8D-80B8-D7220873765F}" type="slidenum">
              <a:rPr lang="en-US" smtClean="0"/>
              <a:t>‹#›</a:t>
            </a:fld>
            <a:endParaRPr lang="en-US" dirty="0"/>
          </a:p>
        </p:txBody>
      </p:sp>
      <p:sp>
        <p:nvSpPr>
          <p:cNvPr id="6" name="Text Placeholder 7"/>
          <p:cNvSpPr>
            <a:spLocks noGrp="1"/>
          </p:cNvSpPr>
          <p:nvPr>
            <p:ph type="body" sz="quarter" idx="13" hasCustomPrompt="1"/>
          </p:nvPr>
        </p:nvSpPr>
        <p:spPr>
          <a:xfrm>
            <a:off x="609600" y="6414701"/>
            <a:ext cx="9702800" cy="138500"/>
          </a:xfrm>
        </p:spPr>
        <p:txBody>
          <a:bodyPr anchor="b" anchorCtr="0">
            <a:spAutoFit/>
          </a:bodyPr>
          <a:lstStyle>
            <a:lvl1pPr marL="0" indent="0">
              <a:buNone/>
              <a:defRPr sz="900"/>
            </a:lvl1pPr>
          </a:lstStyle>
          <a:p>
            <a:pPr lvl="0"/>
            <a:r>
              <a:rPr lang="en-US" dirty="0"/>
              <a:t>Click to Add Footnotes</a:t>
            </a:r>
          </a:p>
        </p:txBody>
      </p:sp>
    </p:spTree>
    <p:extLst>
      <p:ext uri="{BB962C8B-B14F-4D97-AF65-F5344CB8AC3E}">
        <p14:creationId xmlns:p14="http://schemas.microsoft.com/office/powerpoint/2010/main" val="3862094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RESENTATION COVER 1 IMAGE">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7" y="5603875"/>
            <a:ext cx="3760788" cy="431800"/>
          </a:xfrm>
        </p:spPr>
        <p:txBody>
          <a:bodyPr>
            <a:noAutofit/>
          </a:bodyPr>
          <a:lstStyle>
            <a:lvl1pPr>
              <a:defRPr sz="751"/>
            </a:lvl1pPr>
            <a:lvl2pPr marL="5955" indent="0">
              <a:buNone/>
              <a:tabLst/>
              <a:defRPr sz="751" cap="all" baseline="0"/>
            </a:lvl2pPr>
            <a:lvl3pPr marL="194067" indent="-194067">
              <a:tabLst/>
              <a:defRPr sz="751"/>
            </a:lvl3pPr>
            <a:lvl4pPr marL="388134" indent="-188114">
              <a:tabLst/>
              <a:defRPr sz="751"/>
            </a:lvl4pPr>
            <a:lvl5pPr marL="557199" indent="-157159">
              <a:tabLst/>
              <a:defRPr sz="7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a:extLst>
              <a:ext uri="{FF2B5EF4-FFF2-40B4-BE49-F238E27FC236}">
                <a16:creationId xmlns:a16="http://schemas.microsoft.com/office/drawing/2014/main" id="{A93326D8-916E-7F42-84A1-D3255B7EA051}"/>
              </a:ext>
            </a:extLst>
          </p:cNvPr>
          <p:cNvSpPr>
            <a:spLocks noGrp="1"/>
          </p:cNvSpPr>
          <p:nvPr>
            <p:ph type="pic" sz="quarter" idx="14"/>
          </p:nvPr>
        </p:nvSpPr>
        <p:spPr>
          <a:xfrm>
            <a:off x="4191000" y="0"/>
            <a:ext cx="8001000" cy="6858000"/>
          </a:xfrm>
          <a:solidFill>
            <a:schemeClr val="bg1">
              <a:lumMod val="95000"/>
            </a:schemeClr>
          </a:solidFill>
        </p:spPr>
        <p:txBody>
          <a:bodyPr/>
          <a:lstStyle/>
          <a:p>
            <a:r>
              <a:rPr lang="en-US" dirty="0"/>
              <a:t>Click icon to add picture</a:t>
            </a:r>
          </a:p>
        </p:txBody>
      </p:sp>
      <p:pic>
        <p:nvPicPr>
          <p:cNvPr id="7" name="Immagine 6">
            <a:extLst>
              <a:ext uri="{FF2B5EF4-FFF2-40B4-BE49-F238E27FC236}">
                <a16:creationId xmlns:a16="http://schemas.microsoft.com/office/drawing/2014/main" id="{1399BEF7-ABF6-1341-B508-5EACA78C25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4" y="146306"/>
            <a:ext cx="2495228" cy="1208999"/>
          </a:xfrm>
          <a:prstGeom prst="rect">
            <a:avLst/>
          </a:prstGeom>
        </p:spPr>
      </p:pic>
      <p:grpSp>
        <p:nvGrpSpPr>
          <p:cNvPr id="8" name="Picture 30">
            <a:extLst>
              <a:ext uri="{FF2B5EF4-FFF2-40B4-BE49-F238E27FC236}">
                <a16:creationId xmlns:a16="http://schemas.microsoft.com/office/drawing/2014/main" id="{390D7204-2EDC-F54C-99B0-316BB8166E2F}"/>
              </a:ext>
            </a:extLst>
          </p:cNvPr>
          <p:cNvGrpSpPr/>
          <p:nvPr userDrawn="1"/>
        </p:nvGrpSpPr>
        <p:grpSpPr>
          <a:xfrm>
            <a:off x="5551112" y="146303"/>
            <a:ext cx="6631997" cy="6618491"/>
            <a:chOff x="603504" y="-281894"/>
            <a:chExt cx="7139894" cy="7139894"/>
          </a:xfrm>
          <a:blipFill dpi="0" rotWithShape="1">
            <a:blip r:embed="rId3">
              <a:extLst>
                <a:ext uri="{28A0092B-C50C-407E-A947-70E740481C1C}">
                  <a14:useLocalDpi xmlns:a14="http://schemas.microsoft.com/office/drawing/2010/main" val="0"/>
                </a:ext>
              </a:extLst>
            </a:blip>
            <a:srcRect/>
            <a:stretch>
              <a:fillRect/>
            </a:stretch>
          </a:blipFill>
        </p:grpSpPr>
        <p:sp>
          <p:nvSpPr>
            <p:cNvPr id="9" name="Figura a mano libera 8">
              <a:extLst>
                <a:ext uri="{FF2B5EF4-FFF2-40B4-BE49-F238E27FC236}">
                  <a16:creationId xmlns:a16="http://schemas.microsoft.com/office/drawing/2014/main" id="{155782B1-7A4F-CC40-80D9-D30557385A0A}"/>
                </a:ext>
              </a:extLst>
            </p:cNvPr>
            <p:cNvSpPr/>
            <p:nvPr/>
          </p:nvSpPr>
          <p:spPr>
            <a:xfrm>
              <a:off x="603504" y="-281894"/>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2"/>
                    <a:pt x="1847192" y="2379965"/>
                    <a:pt x="1189982" y="2379965"/>
                  </a:cubicBezTo>
                  <a:cubicBezTo>
                    <a:pt x="532773" y="2379965"/>
                    <a:pt x="0" y="1847192"/>
                    <a:pt x="0" y="1189982"/>
                  </a:cubicBezTo>
                  <a:cubicBezTo>
                    <a:pt x="0" y="532773"/>
                    <a:pt x="532773" y="0"/>
                    <a:pt x="1189982" y="0"/>
                  </a:cubicBezTo>
                  <a:cubicBezTo>
                    <a:pt x="1847192" y="0"/>
                    <a:pt x="2379965" y="532773"/>
                    <a:pt x="2379965" y="1189982"/>
                  </a:cubicBezTo>
                  <a:close/>
                </a:path>
              </a:pathLst>
            </a:custGeom>
            <a:grpFill/>
            <a:ln w="33029" cap="flat">
              <a:noFill/>
              <a:prstDash val="solid"/>
              <a:miter/>
            </a:ln>
          </p:spPr>
          <p:txBody>
            <a:bodyPr rtlCol="0" anchor="ctr"/>
            <a:lstStyle/>
            <a:p>
              <a:endParaRPr lang="it-IT" sz="1351"/>
            </a:p>
          </p:txBody>
        </p:sp>
        <p:sp>
          <p:nvSpPr>
            <p:cNvPr id="10" name="Figura a mano libera 9">
              <a:extLst>
                <a:ext uri="{FF2B5EF4-FFF2-40B4-BE49-F238E27FC236}">
                  <a16:creationId xmlns:a16="http://schemas.microsoft.com/office/drawing/2014/main" id="{F005B3A5-2D03-6846-89E9-036399D4FA79}"/>
                </a:ext>
              </a:extLst>
            </p:cNvPr>
            <p:cNvSpPr/>
            <p:nvPr/>
          </p:nvSpPr>
          <p:spPr>
            <a:xfrm>
              <a:off x="2983468" y="-281894"/>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2"/>
                    <a:pt x="1847191" y="2379965"/>
                    <a:pt x="1189982" y="2379965"/>
                  </a:cubicBezTo>
                  <a:cubicBezTo>
                    <a:pt x="532773" y="2379965"/>
                    <a:pt x="0" y="1847192"/>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sz="1351"/>
            </a:p>
          </p:txBody>
        </p:sp>
        <p:sp>
          <p:nvSpPr>
            <p:cNvPr id="11" name="Figura a mano libera 10">
              <a:extLst>
                <a:ext uri="{FF2B5EF4-FFF2-40B4-BE49-F238E27FC236}">
                  <a16:creationId xmlns:a16="http://schemas.microsoft.com/office/drawing/2014/main" id="{CF306696-465C-0E41-A391-F86F4C79EA2C}"/>
                </a:ext>
              </a:extLst>
            </p:cNvPr>
            <p:cNvSpPr/>
            <p:nvPr/>
          </p:nvSpPr>
          <p:spPr>
            <a:xfrm>
              <a:off x="5363433" y="-281894"/>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2"/>
                    <a:pt x="1847191" y="2379965"/>
                    <a:pt x="1189982" y="2379965"/>
                  </a:cubicBezTo>
                  <a:cubicBezTo>
                    <a:pt x="532773" y="2379965"/>
                    <a:pt x="0" y="1847192"/>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sz="1351"/>
            </a:p>
          </p:txBody>
        </p:sp>
        <p:sp>
          <p:nvSpPr>
            <p:cNvPr id="12" name="Figura a mano libera 11">
              <a:extLst>
                <a:ext uri="{FF2B5EF4-FFF2-40B4-BE49-F238E27FC236}">
                  <a16:creationId xmlns:a16="http://schemas.microsoft.com/office/drawing/2014/main" id="{E4C85C43-B3A7-7542-B19B-53B335A29C89}"/>
                </a:ext>
              </a:extLst>
            </p:cNvPr>
            <p:cNvSpPr/>
            <p:nvPr/>
          </p:nvSpPr>
          <p:spPr>
            <a:xfrm>
              <a:off x="603504" y="2098070"/>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2" y="2379965"/>
                    <a:pt x="1189982" y="2379965"/>
                  </a:cubicBezTo>
                  <a:cubicBezTo>
                    <a:pt x="532773" y="2379965"/>
                    <a:pt x="0" y="1847191"/>
                    <a:pt x="0" y="1189982"/>
                  </a:cubicBezTo>
                  <a:cubicBezTo>
                    <a:pt x="0" y="532773"/>
                    <a:pt x="532773" y="0"/>
                    <a:pt x="1189982" y="0"/>
                  </a:cubicBezTo>
                  <a:cubicBezTo>
                    <a:pt x="1847192" y="0"/>
                    <a:pt x="2379965" y="532773"/>
                    <a:pt x="2379965" y="1189982"/>
                  </a:cubicBezTo>
                  <a:close/>
                </a:path>
              </a:pathLst>
            </a:custGeom>
            <a:grpFill/>
            <a:ln w="33029" cap="flat">
              <a:noFill/>
              <a:prstDash val="solid"/>
              <a:miter/>
            </a:ln>
          </p:spPr>
          <p:txBody>
            <a:bodyPr rtlCol="0" anchor="ctr"/>
            <a:lstStyle/>
            <a:p>
              <a:endParaRPr lang="it-IT" sz="1351"/>
            </a:p>
          </p:txBody>
        </p:sp>
        <p:sp>
          <p:nvSpPr>
            <p:cNvPr id="14" name="Figura a mano libera 13">
              <a:extLst>
                <a:ext uri="{FF2B5EF4-FFF2-40B4-BE49-F238E27FC236}">
                  <a16:creationId xmlns:a16="http://schemas.microsoft.com/office/drawing/2014/main" id="{3BD44AA8-CDA9-7345-B41A-FD2BB256B31D}"/>
                </a:ext>
              </a:extLst>
            </p:cNvPr>
            <p:cNvSpPr/>
            <p:nvPr/>
          </p:nvSpPr>
          <p:spPr>
            <a:xfrm>
              <a:off x="2983468" y="2098070"/>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sz="1351"/>
            </a:p>
          </p:txBody>
        </p:sp>
        <p:sp>
          <p:nvSpPr>
            <p:cNvPr id="16" name="Figura a mano libera 15">
              <a:extLst>
                <a:ext uri="{FF2B5EF4-FFF2-40B4-BE49-F238E27FC236}">
                  <a16:creationId xmlns:a16="http://schemas.microsoft.com/office/drawing/2014/main" id="{9CE7E63A-20A6-E74D-BA53-8564F2E0D8F3}"/>
                </a:ext>
              </a:extLst>
            </p:cNvPr>
            <p:cNvSpPr/>
            <p:nvPr/>
          </p:nvSpPr>
          <p:spPr>
            <a:xfrm>
              <a:off x="5363433" y="2098070"/>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sz="1351"/>
            </a:p>
          </p:txBody>
        </p:sp>
        <p:sp>
          <p:nvSpPr>
            <p:cNvPr id="17" name="Figura a mano libera 16">
              <a:extLst>
                <a:ext uri="{FF2B5EF4-FFF2-40B4-BE49-F238E27FC236}">
                  <a16:creationId xmlns:a16="http://schemas.microsoft.com/office/drawing/2014/main" id="{E653FC4B-CB2A-D340-9EAD-0B2BEE6810DE}"/>
                </a:ext>
              </a:extLst>
            </p:cNvPr>
            <p:cNvSpPr/>
            <p:nvPr/>
          </p:nvSpPr>
          <p:spPr>
            <a:xfrm>
              <a:off x="603504" y="4478035"/>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2" y="2379965"/>
                    <a:pt x="1189982" y="2379965"/>
                  </a:cubicBezTo>
                  <a:cubicBezTo>
                    <a:pt x="532773" y="2379965"/>
                    <a:pt x="0" y="1847191"/>
                    <a:pt x="0" y="1189982"/>
                  </a:cubicBezTo>
                  <a:cubicBezTo>
                    <a:pt x="0" y="532773"/>
                    <a:pt x="532773" y="0"/>
                    <a:pt x="1189982" y="0"/>
                  </a:cubicBezTo>
                  <a:cubicBezTo>
                    <a:pt x="1847192" y="0"/>
                    <a:pt x="2379965" y="532773"/>
                    <a:pt x="2379965" y="1189982"/>
                  </a:cubicBezTo>
                  <a:close/>
                </a:path>
              </a:pathLst>
            </a:custGeom>
            <a:grpFill/>
            <a:ln w="33029" cap="flat">
              <a:noFill/>
              <a:prstDash val="solid"/>
              <a:miter/>
            </a:ln>
          </p:spPr>
          <p:txBody>
            <a:bodyPr rtlCol="0" anchor="ctr"/>
            <a:lstStyle/>
            <a:p>
              <a:endParaRPr lang="it-IT" sz="1351"/>
            </a:p>
          </p:txBody>
        </p:sp>
        <p:sp>
          <p:nvSpPr>
            <p:cNvPr id="18" name="Figura a mano libera 17">
              <a:extLst>
                <a:ext uri="{FF2B5EF4-FFF2-40B4-BE49-F238E27FC236}">
                  <a16:creationId xmlns:a16="http://schemas.microsoft.com/office/drawing/2014/main" id="{7DB7BB8C-081C-3044-A454-36C6870AF1B6}"/>
                </a:ext>
              </a:extLst>
            </p:cNvPr>
            <p:cNvSpPr/>
            <p:nvPr/>
          </p:nvSpPr>
          <p:spPr>
            <a:xfrm>
              <a:off x="2983468" y="4478035"/>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sz="1351"/>
            </a:p>
          </p:txBody>
        </p:sp>
        <p:sp>
          <p:nvSpPr>
            <p:cNvPr id="19" name="Figura a mano libera 18">
              <a:extLst>
                <a:ext uri="{FF2B5EF4-FFF2-40B4-BE49-F238E27FC236}">
                  <a16:creationId xmlns:a16="http://schemas.microsoft.com/office/drawing/2014/main" id="{9F23E67D-4102-4242-A7CB-3ED5AE7EF2C3}"/>
                </a:ext>
              </a:extLst>
            </p:cNvPr>
            <p:cNvSpPr/>
            <p:nvPr/>
          </p:nvSpPr>
          <p:spPr>
            <a:xfrm>
              <a:off x="5363433" y="4478035"/>
              <a:ext cx="2379964" cy="2379964"/>
            </a:xfrm>
            <a:custGeom>
              <a:avLst/>
              <a:gdLst>
                <a:gd name="connsiteX0" fmla="*/ 2379965 w 2379964"/>
                <a:gd name="connsiteY0" fmla="*/ 1189982 h 2379964"/>
                <a:gd name="connsiteX1" fmla="*/ 1189982 w 2379964"/>
                <a:gd name="connsiteY1" fmla="*/ 2379965 h 2379964"/>
                <a:gd name="connsiteX2" fmla="*/ 0 w 2379964"/>
                <a:gd name="connsiteY2" fmla="*/ 1189982 h 2379964"/>
                <a:gd name="connsiteX3" fmla="*/ 1189982 w 2379964"/>
                <a:gd name="connsiteY3" fmla="*/ 0 h 2379964"/>
                <a:gd name="connsiteX4" fmla="*/ 2379965 w 2379964"/>
                <a:gd name="connsiteY4" fmla="*/ 1189982 h 2379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9964" h="2379964">
                  <a:moveTo>
                    <a:pt x="2379965" y="1189982"/>
                  </a:moveTo>
                  <a:cubicBezTo>
                    <a:pt x="2379965" y="1847191"/>
                    <a:pt x="1847191" y="2379965"/>
                    <a:pt x="1189982" y="2379965"/>
                  </a:cubicBezTo>
                  <a:cubicBezTo>
                    <a:pt x="532773" y="2379965"/>
                    <a:pt x="0" y="1847191"/>
                    <a:pt x="0" y="1189982"/>
                  </a:cubicBezTo>
                  <a:cubicBezTo>
                    <a:pt x="0" y="532773"/>
                    <a:pt x="532773" y="0"/>
                    <a:pt x="1189982" y="0"/>
                  </a:cubicBezTo>
                  <a:cubicBezTo>
                    <a:pt x="1847191" y="0"/>
                    <a:pt x="2379965" y="532773"/>
                    <a:pt x="2379965" y="1189982"/>
                  </a:cubicBezTo>
                  <a:close/>
                </a:path>
              </a:pathLst>
            </a:custGeom>
            <a:grpFill/>
            <a:ln w="33029" cap="flat">
              <a:noFill/>
              <a:prstDash val="solid"/>
              <a:miter/>
            </a:ln>
          </p:spPr>
          <p:txBody>
            <a:bodyPr rtlCol="0" anchor="ctr"/>
            <a:lstStyle/>
            <a:p>
              <a:endParaRPr lang="it-IT" sz="1351"/>
            </a:p>
          </p:txBody>
        </p:sp>
      </p:grpSp>
      <p:sp>
        <p:nvSpPr>
          <p:cNvPr id="21" name="Title 1">
            <a:extLst>
              <a:ext uri="{FF2B5EF4-FFF2-40B4-BE49-F238E27FC236}">
                <a16:creationId xmlns:a16="http://schemas.microsoft.com/office/drawing/2014/main" id="{16451BE3-4B3F-1548-9DD3-22EC4110A6B4}"/>
              </a:ext>
            </a:extLst>
          </p:cNvPr>
          <p:cNvSpPr txBox="1">
            <a:spLocks/>
          </p:cNvSpPr>
          <p:nvPr userDrawn="1"/>
        </p:nvSpPr>
        <p:spPr>
          <a:xfrm>
            <a:off x="709935" y="2300550"/>
            <a:ext cx="3867783" cy="1719263"/>
          </a:xfrm>
          <a:prstGeom prst="rect">
            <a:avLst/>
          </a:prstGeom>
        </p:spPr>
        <p:txBody>
          <a:bodyPr vert="horz" lIns="0" tIns="0" rIns="0" bIns="0" rtlCol="0" anchor="b">
            <a:noAutofit/>
          </a:bodyPr>
          <a:lstStyle>
            <a:lvl1pPr algn="l" defTabSz="914400" rtl="0" eaLnBrk="1" latinLnBrk="0" hangingPunct="1">
              <a:lnSpc>
                <a:spcPts val="3200"/>
              </a:lnSpc>
              <a:spcBef>
                <a:spcPct val="0"/>
              </a:spcBef>
              <a:buNone/>
              <a:defRPr sz="2800" kern="1200" cap="all" baseline="0">
                <a:solidFill>
                  <a:schemeClr val="tx1"/>
                </a:solidFill>
                <a:latin typeface="Arial" panose="020B0604020202020204" pitchFamily="34" charset="0"/>
                <a:ea typeface="+mj-ea"/>
                <a:cs typeface="Arial" panose="020B0604020202020204" pitchFamily="34" charset="0"/>
              </a:defRPr>
            </a:lvl1pPr>
          </a:lstStyle>
          <a:p>
            <a:r>
              <a:rPr lang="en-US" sz="2100" cap="none" dirty="0">
                <a:solidFill>
                  <a:schemeClr val="tx1">
                    <a:lumMod val="75000"/>
                    <a:lumOff val="25000"/>
                  </a:schemeClr>
                </a:solidFill>
              </a:rPr>
              <a:t>A PRANZO CON IL NIC</a:t>
            </a:r>
          </a:p>
        </p:txBody>
      </p:sp>
    </p:spTree>
    <p:extLst>
      <p:ext uri="{BB962C8B-B14F-4D97-AF65-F5344CB8AC3E}">
        <p14:creationId xmlns:p14="http://schemas.microsoft.com/office/powerpoint/2010/main" val="430398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ESENTATION COVER 2 PATTER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9" y="1734906"/>
            <a:ext cx="3760788" cy="1719263"/>
          </a:xfrm>
        </p:spPr>
        <p:txBody>
          <a:bodyPr anchor="b"/>
          <a:lstStyle>
            <a:lvl1pPr>
              <a:lnSpc>
                <a:spcPts val="2400"/>
              </a:lnSpc>
              <a:defRPr sz="2100" cap="all" baseline="0"/>
            </a:lvl1pPr>
          </a:lstStyle>
          <a:p>
            <a:r>
              <a:rPr lang="en-US" dirty="0"/>
              <a:t>Presentation title</a:t>
            </a:r>
          </a:p>
        </p:txBody>
      </p:sp>
      <p:sp>
        <p:nvSpPr>
          <p:cNvPr id="3" name="Text Placeholder 2"/>
          <p:cNvSpPr>
            <a:spLocks noGrp="1"/>
          </p:cNvSpPr>
          <p:nvPr>
            <p:ph type="body" idx="1" hasCustomPrompt="1"/>
          </p:nvPr>
        </p:nvSpPr>
        <p:spPr>
          <a:xfrm>
            <a:off x="314329" y="3608389"/>
            <a:ext cx="3760788" cy="473075"/>
          </a:xfrm>
        </p:spPr>
        <p:txBody>
          <a:bodyPr>
            <a:normAutofit/>
          </a:bodyPr>
          <a:lstStyle>
            <a:lvl1pPr marL="0" indent="0">
              <a:buNone/>
              <a:defRPr sz="1200">
                <a:solidFill>
                  <a:schemeClr val="tx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7" y="5603875"/>
            <a:ext cx="3760788" cy="431800"/>
          </a:xfrm>
        </p:spPr>
        <p:txBody>
          <a:bodyPr>
            <a:noAutofit/>
          </a:bodyPr>
          <a:lstStyle>
            <a:lvl1pPr>
              <a:defRPr sz="751"/>
            </a:lvl1pPr>
            <a:lvl2pPr marL="5955" indent="0">
              <a:buNone/>
              <a:tabLst/>
              <a:defRPr sz="751" cap="all" baseline="0"/>
            </a:lvl2pPr>
            <a:lvl3pPr marL="194067" indent="-194067">
              <a:tabLst/>
              <a:defRPr sz="751"/>
            </a:lvl3pPr>
            <a:lvl4pPr marL="388134" indent="-188114">
              <a:tabLst/>
              <a:defRPr sz="751"/>
            </a:lvl4pPr>
            <a:lvl5pPr marL="557199" indent="-157159">
              <a:tabLst/>
              <a:defRPr sz="7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55F123EB-1A43-4C47-967B-614F3118964C}"/>
              </a:ext>
            </a:extLst>
          </p:cNvPr>
          <p:cNvPicPr>
            <a:picLocks noChangeAspect="1"/>
          </p:cNvPicPr>
          <p:nvPr userDrawn="1"/>
        </p:nvPicPr>
        <p:blipFill>
          <a:blip r:embed="rId2"/>
          <a:stretch>
            <a:fillRect/>
          </a:stretch>
        </p:blipFill>
        <p:spPr>
          <a:xfrm>
            <a:off x="11031522" y="307976"/>
            <a:ext cx="847725" cy="847725"/>
          </a:xfrm>
          <a:prstGeom prst="rect">
            <a:avLst/>
          </a:prstGeom>
        </p:spPr>
      </p:pic>
      <p:pic>
        <p:nvPicPr>
          <p:cNvPr id="10" name="Picture 9">
            <a:extLst>
              <a:ext uri="{FF2B5EF4-FFF2-40B4-BE49-F238E27FC236}">
                <a16:creationId xmlns:a16="http://schemas.microsoft.com/office/drawing/2014/main" id="{7BC5CB2C-9AAA-1545-915E-FC49B45E41A4}"/>
              </a:ext>
            </a:extLst>
          </p:cNvPr>
          <p:cNvPicPr>
            <a:picLocks noChangeAspect="1"/>
          </p:cNvPicPr>
          <p:nvPr userDrawn="1"/>
        </p:nvPicPr>
        <p:blipFill>
          <a:blip r:embed="rId3"/>
          <a:stretch>
            <a:fillRect/>
          </a:stretch>
        </p:blipFill>
        <p:spPr>
          <a:xfrm>
            <a:off x="10014267" y="1248107"/>
            <a:ext cx="885495" cy="885495"/>
          </a:xfrm>
          <a:prstGeom prst="rect">
            <a:avLst/>
          </a:prstGeom>
        </p:spPr>
      </p:pic>
      <p:pic>
        <p:nvPicPr>
          <p:cNvPr id="14" name="Picture 13">
            <a:extLst>
              <a:ext uri="{FF2B5EF4-FFF2-40B4-BE49-F238E27FC236}">
                <a16:creationId xmlns:a16="http://schemas.microsoft.com/office/drawing/2014/main" id="{850D0D3B-8E64-C94D-8C57-958F4D587CA4}"/>
              </a:ext>
            </a:extLst>
          </p:cNvPr>
          <p:cNvPicPr>
            <a:picLocks noChangeAspect="1"/>
          </p:cNvPicPr>
          <p:nvPr userDrawn="1"/>
        </p:nvPicPr>
        <p:blipFill>
          <a:blip r:embed="rId4"/>
          <a:stretch>
            <a:fillRect/>
          </a:stretch>
        </p:blipFill>
        <p:spPr>
          <a:xfrm>
            <a:off x="11017253" y="2252666"/>
            <a:ext cx="855663" cy="855663"/>
          </a:xfrm>
          <a:prstGeom prst="rect">
            <a:avLst/>
          </a:prstGeom>
        </p:spPr>
      </p:pic>
      <p:pic>
        <p:nvPicPr>
          <p:cNvPr id="17" name="Picture 16">
            <a:extLst>
              <a:ext uri="{FF2B5EF4-FFF2-40B4-BE49-F238E27FC236}">
                <a16:creationId xmlns:a16="http://schemas.microsoft.com/office/drawing/2014/main" id="{B72E3624-EF0D-344F-99F9-38B4AA30CEB4}"/>
              </a:ext>
            </a:extLst>
          </p:cNvPr>
          <p:cNvPicPr>
            <a:picLocks noChangeAspect="1"/>
          </p:cNvPicPr>
          <p:nvPr userDrawn="1"/>
        </p:nvPicPr>
        <p:blipFill>
          <a:blip r:embed="rId5"/>
          <a:stretch>
            <a:fillRect/>
          </a:stretch>
        </p:blipFill>
        <p:spPr>
          <a:xfrm>
            <a:off x="9078912" y="3233740"/>
            <a:ext cx="847725" cy="847725"/>
          </a:xfrm>
          <a:prstGeom prst="rect">
            <a:avLst/>
          </a:prstGeom>
        </p:spPr>
      </p:pic>
      <p:pic>
        <p:nvPicPr>
          <p:cNvPr id="19" name="Picture 18">
            <a:extLst>
              <a:ext uri="{FF2B5EF4-FFF2-40B4-BE49-F238E27FC236}">
                <a16:creationId xmlns:a16="http://schemas.microsoft.com/office/drawing/2014/main" id="{8B9138D8-3839-EB41-9693-581FF9D1CE23}"/>
              </a:ext>
            </a:extLst>
          </p:cNvPr>
          <p:cNvPicPr>
            <a:picLocks noChangeAspect="1"/>
          </p:cNvPicPr>
          <p:nvPr userDrawn="1"/>
        </p:nvPicPr>
        <p:blipFill>
          <a:blip r:embed="rId6"/>
          <a:stretch>
            <a:fillRect/>
          </a:stretch>
        </p:blipFill>
        <p:spPr>
          <a:xfrm>
            <a:off x="9078913" y="5180013"/>
            <a:ext cx="847727" cy="847727"/>
          </a:xfrm>
          <a:prstGeom prst="rect">
            <a:avLst/>
          </a:prstGeom>
        </p:spPr>
      </p:pic>
      <p:pic>
        <p:nvPicPr>
          <p:cNvPr id="21" name="Picture 20">
            <a:extLst>
              <a:ext uri="{FF2B5EF4-FFF2-40B4-BE49-F238E27FC236}">
                <a16:creationId xmlns:a16="http://schemas.microsoft.com/office/drawing/2014/main" id="{18974C70-9A1B-AD41-A5E9-A11196CF8ECC}"/>
              </a:ext>
            </a:extLst>
          </p:cNvPr>
          <p:cNvPicPr>
            <a:picLocks noChangeAspect="1"/>
          </p:cNvPicPr>
          <p:nvPr userDrawn="1"/>
        </p:nvPicPr>
        <p:blipFill>
          <a:blip r:embed="rId7"/>
          <a:stretch>
            <a:fillRect/>
          </a:stretch>
        </p:blipFill>
        <p:spPr>
          <a:xfrm>
            <a:off x="7116763" y="2252663"/>
            <a:ext cx="863600" cy="863600"/>
          </a:xfrm>
          <a:prstGeom prst="rect">
            <a:avLst/>
          </a:prstGeom>
        </p:spPr>
      </p:pic>
      <p:pic>
        <p:nvPicPr>
          <p:cNvPr id="22" name="Picture 21">
            <a:extLst>
              <a:ext uri="{FF2B5EF4-FFF2-40B4-BE49-F238E27FC236}">
                <a16:creationId xmlns:a16="http://schemas.microsoft.com/office/drawing/2014/main" id="{581B349C-E974-CA4B-8764-2093323EC9D5}"/>
              </a:ext>
            </a:extLst>
          </p:cNvPr>
          <p:cNvPicPr>
            <a:picLocks noChangeAspect="1"/>
          </p:cNvPicPr>
          <p:nvPr userDrawn="1"/>
        </p:nvPicPr>
        <p:blipFill>
          <a:blip r:embed="rId5"/>
          <a:stretch>
            <a:fillRect/>
          </a:stretch>
        </p:blipFill>
        <p:spPr>
          <a:xfrm>
            <a:off x="7132667" y="1295883"/>
            <a:ext cx="847725" cy="847725"/>
          </a:xfrm>
          <a:prstGeom prst="rect">
            <a:avLst/>
          </a:prstGeom>
        </p:spPr>
      </p:pic>
      <p:pic>
        <p:nvPicPr>
          <p:cNvPr id="26" name="Picture 25">
            <a:extLst>
              <a:ext uri="{FF2B5EF4-FFF2-40B4-BE49-F238E27FC236}">
                <a16:creationId xmlns:a16="http://schemas.microsoft.com/office/drawing/2014/main" id="{D4409720-67C7-9E46-AEB9-D2ED2D6E73B7}"/>
              </a:ext>
            </a:extLst>
          </p:cNvPr>
          <p:cNvPicPr>
            <a:picLocks noChangeAspect="1"/>
          </p:cNvPicPr>
          <p:nvPr userDrawn="1"/>
        </p:nvPicPr>
        <p:blipFill>
          <a:blip r:embed="rId8"/>
          <a:stretch>
            <a:fillRect/>
          </a:stretch>
        </p:blipFill>
        <p:spPr>
          <a:xfrm>
            <a:off x="11017251" y="5201135"/>
            <a:ext cx="855663" cy="855663"/>
          </a:xfrm>
          <a:prstGeom prst="rect">
            <a:avLst/>
          </a:prstGeom>
        </p:spPr>
      </p:pic>
      <p:pic>
        <p:nvPicPr>
          <p:cNvPr id="28" name="Picture 27">
            <a:extLst>
              <a:ext uri="{FF2B5EF4-FFF2-40B4-BE49-F238E27FC236}">
                <a16:creationId xmlns:a16="http://schemas.microsoft.com/office/drawing/2014/main" id="{54240006-C33B-FA46-BCDC-BF385748B152}"/>
              </a:ext>
            </a:extLst>
          </p:cNvPr>
          <p:cNvPicPr>
            <a:picLocks noChangeAspect="1"/>
          </p:cNvPicPr>
          <p:nvPr userDrawn="1"/>
        </p:nvPicPr>
        <p:blipFill>
          <a:blip r:embed="rId9"/>
          <a:stretch>
            <a:fillRect/>
          </a:stretch>
        </p:blipFill>
        <p:spPr>
          <a:xfrm>
            <a:off x="8083551" y="4198939"/>
            <a:ext cx="863600" cy="863600"/>
          </a:xfrm>
          <a:prstGeom prst="rect">
            <a:avLst/>
          </a:prstGeom>
        </p:spPr>
      </p:pic>
      <p:pic>
        <p:nvPicPr>
          <p:cNvPr id="29" name="Picture 28">
            <a:extLst>
              <a:ext uri="{FF2B5EF4-FFF2-40B4-BE49-F238E27FC236}">
                <a16:creationId xmlns:a16="http://schemas.microsoft.com/office/drawing/2014/main" id="{3F52FABE-7A49-B541-8D4D-5F2D7F0B4A81}"/>
              </a:ext>
            </a:extLst>
          </p:cNvPr>
          <p:cNvPicPr>
            <a:picLocks noChangeAspect="1"/>
          </p:cNvPicPr>
          <p:nvPr userDrawn="1"/>
        </p:nvPicPr>
        <p:blipFill>
          <a:blip r:embed="rId10"/>
          <a:stretch>
            <a:fillRect/>
          </a:stretch>
        </p:blipFill>
        <p:spPr>
          <a:xfrm>
            <a:off x="5172076" y="4214815"/>
            <a:ext cx="847725" cy="847725"/>
          </a:xfrm>
          <a:prstGeom prst="rect">
            <a:avLst/>
          </a:prstGeom>
        </p:spPr>
      </p:pic>
      <p:pic>
        <p:nvPicPr>
          <p:cNvPr id="31" name="Picture 30">
            <a:extLst>
              <a:ext uri="{FF2B5EF4-FFF2-40B4-BE49-F238E27FC236}">
                <a16:creationId xmlns:a16="http://schemas.microsoft.com/office/drawing/2014/main" id="{BB78D3D4-C81F-0A47-B195-07CB55354A19}"/>
              </a:ext>
            </a:extLst>
          </p:cNvPr>
          <p:cNvPicPr>
            <a:picLocks noChangeAspect="1"/>
          </p:cNvPicPr>
          <p:nvPr userDrawn="1"/>
        </p:nvPicPr>
        <p:blipFill>
          <a:blip r:embed="rId11"/>
          <a:stretch>
            <a:fillRect/>
          </a:stretch>
        </p:blipFill>
        <p:spPr>
          <a:xfrm>
            <a:off x="11033971" y="1304665"/>
            <a:ext cx="838943" cy="838943"/>
          </a:xfrm>
          <a:prstGeom prst="rect">
            <a:avLst/>
          </a:prstGeom>
        </p:spPr>
      </p:pic>
      <p:pic>
        <p:nvPicPr>
          <p:cNvPr id="32" name="Picture 31">
            <a:extLst>
              <a:ext uri="{FF2B5EF4-FFF2-40B4-BE49-F238E27FC236}">
                <a16:creationId xmlns:a16="http://schemas.microsoft.com/office/drawing/2014/main" id="{5DEE42EA-6D04-1848-B012-BD6227B77025}"/>
              </a:ext>
            </a:extLst>
          </p:cNvPr>
          <p:cNvPicPr>
            <a:picLocks noChangeAspect="1"/>
          </p:cNvPicPr>
          <p:nvPr userDrawn="1"/>
        </p:nvPicPr>
        <p:blipFill>
          <a:blip r:embed="rId12"/>
          <a:stretch>
            <a:fillRect/>
          </a:stretch>
        </p:blipFill>
        <p:spPr>
          <a:xfrm>
            <a:off x="6153150" y="3233740"/>
            <a:ext cx="847725" cy="847725"/>
          </a:xfrm>
          <a:prstGeom prst="rect">
            <a:avLst/>
          </a:prstGeom>
        </p:spPr>
      </p:pic>
      <p:pic>
        <p:nvPicPr>
          <p:cNvPr id="33" name="Picture 32">
            <a:extLst>
              <a:ext uri="{FF2B5EF4-FFF2-40B4-BE49-F238E27FC236}">
                <a16:creationId xmlns:a16="http://schemas.microsoft.com/office/drawing/2014/main" id="{402AE748-0409-204F-911D-ED5B95B1510E}"/>
              </a:ext>
            </a:extLst>
          </p:cNvPr>
          <p:cNvPicPr>
            <a:picLocks noChangeAspect="1"/>
          </p:cNvPicPr>
          <p:nvPr userDrawn="1"/>
        </p:nvPicPr>
        <p:blipFill>
          <a:blip r:embed="rId13"/>
          <a:stretch>
            <a:fillRect/>
          </a:stretch>
        </p:blipFill>
        <p:spPr>
          <a:xfrm>
            <a:off x="8119273" y="2278065"/>
            <a:ext cx="830263" cy="830263"/>
          </a:xfrm>
          <a:prstGeom prst="rect">
            <a:avLst/>
          </a:prstGeom>
        </p:spPr>
      </p:pic>
      <p:pic>
        <p:nvPicPr>
          <p:cNvPr id="34" name="Picture 33">
            <a:extLst>
              <a:ext uri="{FF2B5EF4-FFF2-40B4-BE49-F238E27FC236}">
                <a16:creationId xmlns:a16="http://schemas.microsoft.com/office/drawing/2014/main" id="{23515782-B710-0042-9284-5AEF22241D98}"/>
              </a:ext>
            </a:extLst>
          </p:cNvPr>
          <p:cNvPicPr>
            <a:picLocks noChangeAspect="1"/>
          </p:cNvPicPr>
          <p:nvPr userDrawn="1"/>
        </p:nvPicPr>
        <p:blipFill>
          <a:blip r:embed="rId14"/>
          <a:stretch>
            <a:fillRect/>
          </a:stretch>
        </p:blipFill>
        <p:spPr>
          <a:xfrm>
            <a:off x="8101808" y="305043"/>
            <a:ext cx="847725" cy="847725"/>
          </a:xfrm>
          <a:prstGeom prst="rect">
            <a:avLst/>
          </a:prstGeom>
        </p:spPr>
      </p:pic>
      <p:pic>
        <p:nvPicPr>
          <p:cNvPr id="37" name="Picture 36">
            <a:extLst>
              <a:ext uri="{FF2B5EF4-FFF2-40B4-BE49-F238E27FC236}">
                <a16:creationId xmlns:a16="http://schemas.microsoft.com/office/drawing/2014/main" id="{0C995910-AE81-184A-AE58-D8D46E560625}"/>
              </a:ext>
            </a:extLst>
          </p:cNvPr>
          <p:cNvPicPr>
            <a:picLocks noChangeAspect="1"/>
          </p:cNvPicPr>
          <p:nvPr userDrawn="1"/>
        </p:nvPicPr>
        <p:blipFill>
          <a:blip r:embed="rId15"/>
          <a:stretch>
            <a:fillRect/>
          </a:stretch>
        </p:blipFill>
        <p:spPr>
          <a:xfrm>
            <a:off x="9078912" y="4198939"/>
            <a:ext cx="847725" cy="847725"/>
          </a:xfrm>
          <a:prstGeom prst="rect">
            <a:avLst/>
          </a:prstGeom>
        </p:spPr>
      </p:pic>
      <p:pic>
        <p:nvPicPr>
          <p:cNvPr id="38" name="Picture 37">
            <a:extLst>
              <a:ext uri="{FF2B5EF4-FFF2-40B4-BE49-F238E27FC236}">
                <a16:creationId xmlns:a16="http://schemas.microsoft.com/office/drawing/2014/main" id="{2BF42211-D502-654E-A7BC-34E97CA8F595}"/>
              </a:ext>
            </a:extLst>
          </p:cNvPr>
          <p:cNvPicPr>
            <a:picLocks noChangeAspect="1"/>
          </p:cNvPicPr>
          <p:nvPr userDrawn="1"/>
        </p:nvPicPr>
        <p:blipFill>
          <a:blip r:embed="rId16"/>
          <a:stretch>
            <a:fillRect/>
          </a:stretch>
        </p:blipFill>
        <p:spPr>
          <a:xfrm>
            <a:off x="6163314" y="1295883"/>
            <a:ext cx="847725" cy="847725"/>
          </a:xfrm>
          <a:prstGeom prst="rect">
            <a:avLst/>
          </a:prstGeom>
        </p:spPr>
      </p:pic>
      <p:pic>
        <p:nvPicPr>
          <p:cNvPr id="39" name="Picture 38">
            <a:extLst>
              <a:ext uri="{FF2B5EF4-FFF2-40B4-BE49-F238E27FC236}">
                <a16:creationId xmlns:a16="http://schemas.microsoft.com/office/drawing/2014/main" id="{3B20B70C-80FC-B647-98C0-AF2E0A554BDE}"/>
              </a:ext>
            </a:extLst>
          </p:cNvPr>
          <p:cNvPicPr>
            <a:picLocks noChangeAspect="1"/>
          </p:cNvPicPr>
          <p:nvPr userDrawn="1"/>
        </p:nvPicPr>
        <p:blipFill>
          <a:blip r:embed="rId17"/>
          <a:stretch>
            <a:fillRect/>
          </a:stretch>
        </p:blipFill>
        <p:spPr>
          <a:xfrm>
            <a:off x="7132639" y="5180014"/>
            <a:ext cx="847725" cy="847725"/>
          </a:xfrm>
          <a:prstGeom prst="rect">
            <a:avLst/>
          </a:prstGeom>
        </p:spPr>
      </p:pic>
      <p:pic>
        <p:nvPicPr>
          <p:cNvPr id="40" name="Picture 39">
            <a:extLst>
              <a:ext uri="{FF2B5EF4-FFF2-40B4-BE49-F238E27FC236}">
                <a16:creationId xmlns:a16="http://schemas.microsoft.com/office/drawing/2014/main" id="{798A033A-DA29-BA45-807C-B9128E9A703E}"/>
              </a:ext>
            </a:extLst>
          </p:cNvPr>
          <p:cNvPicPr>
            <a:picLocks noChangeAspect="1"/>
          </p:cNvPicPr>
          <p:nvPr userDrawn="1"/>
        </p:nvPicPr>
        <p:blipFill>
          <a:blip r:embed="rId18"/>
          <a:stretch>
            <a:fillRect/>
          </a:stretch>
        </p:blipFill>
        <p:spPr>
          <a:xfrm>
            <a:off x="10059988" y="5181602"/>
            <a:ext cx="846137" cy="846137"/>
          </a:xfrm>
          <a:prstGeom prst="rect">
            <a:avLst/>
          </a:prstGeom>
        </p:spPr>
      </p:pic>
      <p:pic>
        <p:nvPicPr>
          <p:cNvPr id="41" name="Picture 40">
            <a:extLst>
              <a:ext uri="{FF2B5EF4-FFF2-40B4-BE49-F238E27FC236}">
                <a16:creationId xmlns:a16="http://schemas.microsoft.com/office/drawing/2014/main" id="{2CD37044-59FA-F143-AECF-6BD3BC419F22}"/>
              </a:ext>
            </a:extLst>
          </p:cNvPr>
          <p:cNvPicPr>
            <a:picLocks noChangeAspect="1"/>
          </p:cNvPicPr>
          <p:nvPr userDrawn="1"/>
        </p:nvPicPr>
        <p:blipFill>
          <a:blip r:embed="rId19"/>
          <a:stretch>
            <a:fillRect/>
          </a:stretch>
        </p:blipFill>
        <p:spPr>
          <a:xfrm>
            <a:off x="9096378" y="1286115"/>
            <a:ext cx="830263" cy="830263"/>
          </a:xfrm>
          <a:prstGeom prst="rect">
            <a:avLst/>
          </a:prstGeom>
        </p:spPr>
      </p:pic>
      <p:pic>
        <p:nvPicPr>
          <p:cNvPr id="36" name="Picture 35" descr="A close up of a light&#10;&#10;Description automatically generated">
            <a:extLst>
              <a:ext uri="{FF2B5EF4-FFF2-40B4-BE49-F238E27FC236}">
                <a16:creationId xmlns:a16="http://schemas.microsoft.com/office/drawing/2014/main" id="{5CFE78B2-A15B-C74B-8DD5-F48462C4F3EF}"/>
              </a:ext>
            </a:extLst>
          </p:cNvPr>
          <p:cNvPicPr>
            <a:picLocks noChangeAspect="1"/>
          </p:cNvPicPr>
          <p:nvPr userDrawn="1"/>
        </p:nvPicPr>
        <p:blipFill>
          <a:blip r:embed="rId20"/>
          <a:stretch>
            <a:fillRect/>
          </a:stretch>
        </p:blipFill>
        <p:spPr>
          <a:xfrm>
            <a:off x="2" y="0"/>
            <a:ext cx="2714625" cy="1234440"/>
          </a:xfrm>
          <a:prstGeom prst="rect">
            <a:avLst/>
          </a:prstGeom>
        </p:spPr>
      </p:pic>
    </p:spTree>
    <p:extLst>
      <p:ext uri="{BB962C8B-B14F-4D97-AF65-F5344CB8AC3E}">
        <p14:creationId xmlns:p14="http://schemas.microsoft.com/office/powerpoint/2010/main" val="41577981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RESENTATION COVER GROWTH">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4329" y="1734906"/>
            <a:ext cx="3760788" cy="1719263"/>
          </a:xfrm>
        </p:spPr>
        <p:txBody>
          <a:bodyPr anchor="b"/>
          <a:lstStyle>
            <a:lvl1pPr>
              <a:lnSpc>
                <a:spcPts val="2400"/>
              </a:lnSpc>
              <a:defRPr sz="2100" cap="all" baseline="0">
                <a:solidFill>
                  <a:schemeClr val="bg1"/>
                </a:solidFill>
              </a:defRPr>
            </a:lvl1pPr>
          </a:lstStyle>
          <a:p>
            <a:r>
              <a:rPr lang="en-US" dirty="0"/>
              <a:t>Presentation title</a:t>
            </a:r>
          </a:p>
        </p:txBody>
      </p:sp>
      <p:sp>
        <p:nvSpPr>
          <p:cNvPr id="3" name="Text Placeholder 2"/>
          <p:cNvSpPr>
            <a:spLocks noGrp="1"/>
          </p:cNvSpPr>
          <p:nvPr>
            <p:ph type="body" idx="1" hasCustomPrompt="1"/>
          </p:nvPr>
        </p:nvSpPr>
        <p:spPr>
          <a:xfrm>
            <a:off x="314329" y="3608389"/>
            <a:ext cx="3760788" cy="473075"/>
          </a:xfrm>
        </p:spPr>
        <p:txBody>
          <a:bodyPr>
            <a:normAutofit/>
          </a:bodyPr>
          <a:lstStyle>
            <a:lvl1pPr marL="0" indent="0">
              <a:buNone/>
              <a:defRPr sz="1200">
                <a:solidFill>
                  <a:schemeClr val="bg1"/>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dirty="0"/>
              <a:t>Presentation subtitle</a:t>
            </a:r>
          </a:p>
        </p:txBody>
      </p:sp>
      <p:sp>
        <p:nvSpPr>
          <p:cNvPr id="13" name="Text Placeholder 12">
            <a:extLst>
              <a:ext uri="{FF2B5EF4-FFF2-40B4-BE49-F238E27FC236}">
                <a16:creationId xmlns:a16="http://schemas.microsoft.com/office/drawing/2014/main" id="{9DB4343E-05BA-9F40-A6AA-424EEF5104D8}"/>
              </a:ext>
            </a:extLst>
          </p:cNvPr>
          <p:cNvSpPr>
            <a:spLocks noGrp="1"/>
          </p:cNvSpPr>
          <p:nvPr>
            <p:ph type="body" sz="quarter" idx="13"/>
          </p:nvPr>
        </p:nvSpPr>
        <p:spPr>
          <a:xfrm>
            <a:off x="314327" y="5603875"/>
            <a:ext cx="3760788" cy="431800"/>
          </a:xfrm>
        </p:spPr>
        <p:txBody>
          <a:bodyPr>
            <a:noAutofit/>
          </a:bodyPr>
          <a:lstStyle>
            <a:lvl1pPr>
              <a:defRPr sz="751">
                <a:solidFill>
                  <a:schemeClr val="bg1"/>
                </a:solidFill>
              </a:defRPr>
            </a:lvl1pPr>
            <a:lvl2pPr marL="5955" indent="0">
              <a:buNone/>
              <a:tabLst/>
              <a:defRPr sz="751" cap="all" baseline="0">
                <a:solidFill>
                  <a:schemeClr val="bg1"/>
                </a:solidFill>
              </a:defRPr>
            </a:lvl2pPr>
            <a:lvl3pPr marL="194067" indent="-194067">
              <a:tabLst/>
              <a:defRPr sz="751">
                <a:solidFill>
                  <a:schemeClr val="bg1"/>
                </a:solidFill>
              </a:defRPr>
            </a:lvl3pPr>
            <a:lvl4pPr marL="388134" indent="-188114">
              <a:tabLst/>
              <a:defRPr sz="751">
                <a:solidFill>
                  <a:schemeClr val="bg1"/>
                </a:solidFill>
              </a:defRPr>
            </a:lvl4pPr>
            <a:lvl5pPr marL="557199" indent="-157159">
              <a:tabLst/>
              <a:defRPr sz="75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B8B6615C-F950-1A48-ABE9-B6CBA87EB5C8}"/>
              </a:ext>
            </a:extLst>
          </p:cNvPr>
          <p:cNvPicPr>
            <a:picLocks noChangeAspect="1"/>
          </p:cNvPicPr>
          <p:nvPr userDrawn="1"/>
        </p:nvPicPr>
        <p:blipFill>
          <a:blip r:embed="rId2">
            <a:lum bright="100000"/>
          </a:blip>
          <a:stretch>
            <a:fillRect/>
          </a:stretch>
        </p:blipFill>
        <p:spPr>
          <a:xfrm>
            <a:off x="6151564" y="304801"/>
            <a:ext cx="5730875" cy="5730875"/>
          </a:xfrm>
          <a:prstGeom prst="rect">
            <a:avLst/>
          </a:prstGeom>
        </p:spPr>
      </p:pic>
      <p:pic>
        <p:nvPicPr>
          <p:cNvPr id="6" name="Picture 5">
            <a:extLst>
              <a:ext uri="{FF2B5EF4-FFF2-40B4-BE49-F238E27FC236}">
                <a16:creationId xmlns:a16="http://schemas.microsoft.com/office/drawing/2014/main" id="{F4DCB111-D8A3-D149-87AE-C6C0C453F415}"/>
              </a:ext>
            </a:extLst>
          </p:cNvPr>
          <p:cNvPicPr>
            <a:picLocks noChangeAspect="1"/>
          </p:cNvPicPr>
          <p:nvPr userDrawn="1"/>
        </p:nvPicPr>
        <p:blipFill>
          <a:blip r:embed="rId3"/>
          <a:stretch>
            <a:fillRect/>
          </a:stretch>
        </p:blipFill>
        <p:spPr>
          <a:xfrm>
            <a:off x="2" y="0"/>
            <a:ext cx="2714625" cy="1234440"/>
          </a:xfrm>
          <a:prstGeom prst="rect">
            <a:avLst/>
          </a:prstGeom>
        </p:spPr>
      </p:pic>
    </p:spTree>
    <p:extLst>
      <p:ext uri="{BB962C8B-B14F-4D97-AF65-F5344CB8AC3E}">
        <p14:creationId xmlns:p14="http://schemas.microsoft.com/office/powerpoint/2010/main" val="422069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TANGERINE INNOV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5" cy="2387600"/>
          </a:xfrm>
        </p:spPr>
        <p:txBody>
          <a:bodyPr anchor="t" anchorCtr="0"/>
          <a:lstStyle>
            <a:lvl1pPr algn="l">
              <a:lnSpc>
                <a:spcPts val="3751"/>
              </a:lnSpc>
              <a:defRPr sz="3000" cap="all" baseline="0">
                <a:solidFill>
                  <a:schemeClr val="bg1"/>
                </a:solidFill>
              </a:defRPr>
            </a:lvl1pPr>
          </a:lstStyle>
          <a:p>
            <a:r>
              <a:rPr lang="en-US" dirty="0"/>
              <a:t>DIVIDER TANGERINE INNOVATION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a:extLst>
              <a:ext uri="{FF2B5EF4-FFF2-40B4-BE49-F238E27FC236}">
                <a16:creationId xmlns:a16="http://schemas.microsoft.com/office/drawing/2014/main" id="{74387E57-BD30-C849-B480-B6A138293C3F}"/>
              </a:ext>
            </a:extLst>
          </p:cNvPr>
          <p:cNvPicPr>
            <a:picLocks noChangeAspect="1"/>
          </p:cNvPicPr>
          <p:nvPr userDrawn="1"/>
        </p:nvPicPr>
        <p:blipFill>
          <a:blip r:embed="rId2"/>
          <a:stretch>
            <a:fillRect/>
          </a:stretch>
        </p:blipFill>
        <p:spPr>
          <a:xfrm>
            <a:off x="6151565" y="307975"/>
            <a:ext cx="5721351" cy="5721351"/>
          </a:xfrm>
          <a:prstGeom prst="rect">
            <a:avLst/>
          </a:prstGeom>
        </p:spPr>
      </p:pic>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17736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TANGERINE VIS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4" y="3236976"/>
            <a:ext cx="5698555" cy="2387600"/>
          </a:xfrm>
        </p:spPr>
        <p:txBody>
          <a:bodyPr anchor="t" anchorCtr="0"/>
          <a:lstStyle>
            <a:lvl1pPr algn="l">
              <a:lnSpc>
                <a:spcPts val="3751"/>
              </a:lnSpc>
              <a:defRPr sz="3000" cap="all" baseline="0">
                <a:solidFill>
                  <a:schemeClr val="bg1"/>
                </a:solidFill>
              </a:defRPr>
            </a:lvl1pPr>
          </a:lstStyle>
          <a:p>
            <a:r>
              <a:rPr lang="en-US" dirty="0"/>
              <a:t>DIVIDER TANGERINE VISION</a:t>
            </a:r>
          </a:p>
        </p:txBody>
      </p:sp>
      <p:sp>
        <p:nvSpPr>
          <p:cNvPr id="4" name="Date Placeholder 3"/>
          <p:cNvSpPr>
            <a:spLocks noGrp="1"/>
          </p:cNvSpPr>
          <p:nvPr>
            <p:ph type="dt" sz="half" idx="10"/>
          </p:nvPr>
        </p:nvSpPr>
        <p:spPr/>
        <p:txBody>
          <a:bodyPr/>
          <a:lstStyle>
            <a:lvl1pPr>
              <a:defRPr>
                <a:solidFill>
                  <a:schemeClr val="bg1"/>
                </a:solidFill>
              </a:defRPr>
            </a:lvl1pPr>
          </a:lstStyle>
          <a:p>
            <a:fld id="{3260D67F-0EE6-2C4B-AD7D-FB96FD6C3925}"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C4F3E53-1978-D046-B536-F953DE0989C0}"/>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664E9458-54A6-D341-91E7-60D36F10FDE1}"/>
              </a:ext>
            </a:extLst>
          </p:cNvPr>
          <p:cNvPicPr>
            <a:picLocks noChangeAspect="1"/>
          </p:cNvPicPr>
          <p:nvPr userDrawn="1"/>
        </p:nvPicPr>
        <p:blipFill>
          <a:blip r:embed="rId3">
            <a:lum bright="100000"/>
          </a:blip>
          <a:stretch>
            <a:fillRect/>
          </a:stretch>
        </p:blipFill>
        <p:spPr>
          <a:xfrm>
            <a:off x="6157915" y="320678"/>
            <a:ext cx="5714999" cy="5714999"/>
          </a:xfrm>
          <a:prstGeom prst="rect">
            <a:avLst/>
          </a:prstGeom>
        </p:spPr>
      </p:pic>
    </p:spTree>
    <p:extLst>
      <p:ext uri="{BB962C8B-B14F-4D97-AF65-F5344CB8AC3E}">
        <p14:creationId xmlns:p14="http://schemas.microsoft.com/office/powerpoint/2010/main" val="38819217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E3DC9-13BC-8741-B9F1-F93A4AD297B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1684E80-F489-E244-AD73-FCCA6F82644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682111-3144-2F4A-9AD0-BC06D37334EF}"/>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5" name="Footer Placeholder 4">
            <a:extLst>
              <a:ext uri="{FF2B5EF4-FFF2-40B4-BE49-F238E27FC236}">
                <a16:creationId xmlns:a16="http://schemas.microsoft.com/office/drawing/2014/main" id="{3A34D93D-1CA2-6B42-9BB0-2174BD1D0A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69E772-8D88-BD40-B181-DC48715A57D9}"/>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420316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TANGERINE PATTER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6" y="3236976"/>
            <a:ext cx="5695383" cy="2387600"/>
          </a:xfrm>
        </p:spPr>
        <p:txBody>
          <a:bodyPr anchor="t" anchorCtr="0"/>
          <a:lstStyle>
            <a:lvl1pPr algn="l">
              <a:lnSpc>
                <a:spcPts val="3751"/>
              </a:lnSpc>
              <a:defRPr sz="3000" cap="all" baseline="0">
                <a:solidFill>
                  <a:schemeClr val="bg1"/>
                </a:solidFill>
              </a:defRPr>
            </a:lvl1pPr>
          </a:lstStyle>
          <a:p>
            <a:r>
              <a:rPr lang="en-US" dirty="0"/>
              <a:t>DIVIDER TANGERINE PATTERN</a:t>
            </a:r>
          </a:p>
        </p:txBody>
      </p:sp>
      <p:sp>
        <p:nvSpPr>
          <p:cNvPr id="4" name="Date Placeholder 3"/>
          <p:cNvSpPr>
            <a:spLocks noGrp="1"/>
          </p:cNvSpPr>
          <p:nvPr>
            <p:ph type="dt" sz="half" idx="10"/>
          </p:nvPr>
        </p:nvSpPr>
        <p:spPr/>
        <p:txBody>
          <a:bodyPr/>
          <a:lstStyle>
            <a:lvl1pPr>
              <a:defRPr>
                <a:solidFill>
                  <a:schemeClr val="bg1"/>
                </a:solidFill>
              </a:defRPr>
            </a:lvl1pPr>
          </a:lstStyle>
          <a:p>
            <a:fld id="{B183B5F5-3AA0-E14F-BD88-9A2770088987}"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28237" y="4198939"/>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9163786" y="1287464"/>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08462" y="2260602"/>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10044112" y="2268539"/>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8097839" y="4213229"/>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11018837" y="5181601"/>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6167435" y="422104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9078915"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5195491"/>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D68068BA-12B0-EE4C-BCE0-CD0408EB5106}"/>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20776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AQUA DETERMIN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6" y="3236976"/>
            <a:ext cx="5721351" cy="2387600"/>
          </a:xfrm>
        </p:spPr>
        <p:txBody>
          <a:bodyPr anchor="t" anchorCtr="0"/>
          <a:lstStyle>
            <a:lvl1pPr algn="l">
              <a:lnSpc>
                <a:spcPts val="3751"/>
              </a:lnSpc>
              <a:defRPr sz="3000" cap="all" baseline="0">
                <a:solidFill>
                  <a:schemeClr val="bg1"/>
                </a:solidFill>
              </a:defRPr>
            </a:lvl1pPr>
          </a:lstStyle>
          <a:p>
            <a:r>
              <a:rPr lang="en-US" dirty="0"/>
              <a:t>DIVIDER AQUA DETERMINATION</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1981A9E2-17C2-BC46-8432-722BE0041E6E}"/>
              </a:ext>
            </a:extLst>
          </p:cNvPr>
          <p:cNvPicPr>
            <a:picLocks noChangeAspect="1"/>
          </p:cNvPicPr>
          <p:nvPr userDrawn="1"/>
        </p:nvPicPr>
        <p:blipFill>
          <a:blip r:embed="rId2"/>
          <a:stretch>
            <a:fillRect/>
          </a:stretch>
        </p:blipFill>
        <p:spPr>
          <a:xfrm>
            <a:off x="6141467" y="323291"/>
            <a:ext cx="5721351" cy="5721351"/>
          </a:xfrm>
          <a:prstGeom prst="rect">
            <a:avLst/>
          </a:prstGeom>
        </p:spPr>
      </p:pic>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6421272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AQUA OUTCOME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6" y="3236976"/>
            <a:ext cx="5721351" cy="2387600"/>
          </a:xfrm>
        </p:spPr>
        <p:txBody>
          <a:bodyPr anchor="t" anchorCtr="0"/>
          <a:lstStyle>
            <a:lvl1pPr algn="l">
              <a:lnSpc>
                <a:spcPts val="3751"/>
              </a:lnSpc>
              <a:defRPr sz="3000" cap="all" baseline="0">
                <a:solidFill>
                  <a:schemeClr val="bg1"/>
                </a:solidFill>
              </a:defRPr>
            </a:lvl1pPr>
          </a:lstStyle>
          <a:p>
            <a:r>
              <a:rPr lang="en-US" dirty="0"/>
              <a:t>DIVIDER AQUA OUTCOMES</a:t>
            </a:r>
          </a:p>
        </p:txBody>
      </p:sp>
      <p:sp>
        <p:nvSpPr>
          <p:cNvPr id="4" name="Date Placeholder 3"/>
          <p:cNvSpPr>
            <a:spLocks noGrp="1"/>
          </p:cNvSpPr>
          <p:nvPr>
            <p:ph type="dt" sz="half" idx="10"/>
          </p:nvPr>
        </p:nvSpPr>
        <p:spPr/>
        <p:txBody>
          <a:bodyPr/>
          <a:lstStyle>
            <a:lvl1pPr>
              <a:defRPr>
                <a:solidFill>
                  <a:schemeClr val="bg1"/>
                </a:solidFill>
              </a:defRPr>
            </a:lvl1pPr>
          </a:lstStyle>
          <a:p>
            <a:fld id="{0D17D4B4-32E3-1249-8EDD-E372399E7D61}"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74ADDD59-8A04-E04F-9D0B-CD12C024D103}"/>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AA775A6C-09CC-3043-A416-0769853923B3}"/>
              </a:ext>
            </a:extLst>
          </p:cNvPr>
          <p:cNvPicPr>
            <a:picLocks noChangeAspect="1"/>
          </p:cNvPicPr>
          <p:nvPr userDrawn="1"/>
        </p:nvPicPr>
        <p:blipFill>
          <a:blip r:embed="rId3"/>
          <a:stretch>
            <a:fillRect/>
          </a:stretch>
        </p:blipFill>
        <p:spPr>
          <a:xfrm>
            <a:off x="6151565" y="323291"/>
            <a:ext cx="5721351" cy="5721351"/>
          </a:xfrm>
          <a:prstGeom prst="rect">
            <a:avLst/>
          </a:prstGeom>
        </p:spPr>
      </p:pic>
    </p:spTree>
    <p:extLst>
      <p:ext uri="{BB962C8B-B14F-4D97-AF65-F5344CB8AC3E}">
        <p14:creationId xmlns:p14="http://schemas.microsoft.com/office/powerpoint/2010/main" val="21738089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AQUA PATTER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7" y="3236976"/>
            <a:ext cx="5707343" cy="2387600"/>
          </a:xfrm>
        </p:spPr>
        <p:txBody>
          <a:bodyPr anchor="t" anchorCtr="0"/>
          <a:lstStyle>
            <a:lvl1pPr algn="l">
              <a:lnSpc>
                <a:spcPts val="3751"/>
              </a:lnSpc>
              <a:defRPr sz="3000" cap="all" baseline="0">
                <a:solidFill>
                  <a:schemeClr val="bg1"/>
                </a:solidFill>
              </a:defRPr>
            </a:lvl1pPr>
          </a:lstStyle>
          <a:p>
            <a:r>
              <a:rPr lang="en-US" dirty="0"/>
              <a:t>Divider aqua pattern</a:t>
            </a:r>
          </a:p>
        </p:txBody>
      </p:sp>
      <p:sp>
        <p:nvSpPr>
          <p:cNvPr id="4" name="Date Placeholder 3"/>
          <p:cNvSpPr>
            <a:spLocks noGrp="1"/>
          </p:cNvSpPr>
          <p:nvPr>
            <p:ph type="dt" sz="half" idx="10"/>
          </p:nvPr>
        </p:nvSpPr>
        <p:spPr/>
        <p:txBody>
          <a:bodyPr/>
          <a:lstStyle>
            <a:lvl1pPr>
              <a:defRPr>
                <a:solidFill>
                  <a:schemeClr val="bg1"/>
                </a:solidFill>
              </a:defRPr>
            </a:lvl1pPr>
          </a:lstStyle>
          <a:p>
            <a:fld id="{0E552173-E8D3-4B4D-8AD0-7DCDFD3AE6A1}"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4113" y="2266215"/>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6155475" y="4198939"/>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9078915" y="2252666"/>
            <a:ext cx="855663" cy="85566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5180014" y="307976"/>
            <a:ext cx="847725" cy="847725"/>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6"/>
          <a:stretch>
            <a:fillRect/>
          </a:stretch>
        </p:blipFill>
        <p:spPr>
          <a:xfrm>
            <a:off x="7124702" y="5195491"/>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7"/>
          <a:stretch>
            <a:fillRect/>
          </a:stretch>
        </p:blipFill>
        <p:spPr>
          <a:xfrm>
            <a:off x="7128385" y="307977"/>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8">
            <a:lum bright="100000"/>
          </a:blip>
          <a:stretch>
            <a:fillRect/>
          </a:stretch>
        </p:blipFill>
        <p:spPr>
          <a:xfrm>
            <a:off x="11041203"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9">
            <a:lum bright="100000"/>
          </a:blip>
          <a:stretch>
            <a:fillRect/>
          </a:stretch>
        </p:blipFill>
        <p:spPr>
          <a:xfrm>
            <a:off x="8087521" y="3212307"/>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5"/>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6"/>
          <a:stretch>
            <a:fillRect/>
          </a:stretch>
        </p:blipFill>
        <p:spPr>
          <a:xfrm>
            <a:off x="10044071" y="3232466"/>
            <a:ext cx="849311" cy="849311"/>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5"/>
          <a:stretch>
            <a:fillRect/>
          </a:stretch>
        </p:blipFill>
        <p:spPr>
          <a:xfrm>
            <a:off x="7126260" y="2245834"/>
            <a:ext cx="847725" cy="847725"/>
          </a:xfrm>
          <a:prstGeom prst="rect">
            <a:avLst/>
          </a:prstGeom>
        </p:spPr>
      </p:pic>
      <p:pic>
        <p:nvPicPr>
          <p:cNvPr id="24" name="Picture 23" descr="A close up of a sign&#10;&#10;Description automatically generated">
            <a:extLst>
              <a:ext uri="{FF2B5EF4-FFF2-40B4-BE49-F238E27FC236}">
                <a16:creationId xmlns:a16="http://schemas.microsoft.com/office/drawing/2014/main" id="{0E2AAD1B-D4F7-A546-8ACD-0B1559216532}"/>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6189741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VIOLET COLLABOR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6" y="3236976"/>
            <a:ext cx="5721351" cy="2387600"/>
          </a:xfrm>
        </p:spPr>
        <p:txBody>
          <a:bodyPr anchor="t" anchorCtr="0"/>
          <a:lstStyle>
            <a:lvl1pPr algn="l">
              <a:lnSpc>
                <a:spcPts val="3751"/>
              </a:lnSpc>
              <a:defRPr sz="3000" cap="all" baseline="0">
                <a:solidFill>
                  <a:schemeClr val="bg1"/>
                </a:solidFill>
              </a:defRPr>
            </a:lvl1pPr>
          </a:lstStyle>
          <a:p>
            <a:r>
              <a:rPr lang="en-US" dirty="0"/>
              <a:t>DIVIDER VIOLET COLLABORATION</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0" name="Picture 9">
            <a:extLst>
              <a:ext uri="{FF2B5EF4-FFF2-40B4-BE49-F238E27FC236}">
                <a16:creationId xmlns:a16="http://schemas.microsoft.com/office/drawing/2014/main" id="{626E8CD4-4688-1442-A84F-82A1AC4F57F0}"/>
              </a:ext>
            </a:extLst>
          </p:cNvPr>
          <p:cNvPicPr>
            <a:picLocks noChangeAspect="1"/>
          </p:cNvPicPr>
          <p:nvPr userDrawn="1"/>
        </p:nvPicPr>
        <p:blipFill>
          <a:blip r:embed="rId2"/>
          <a:stretch>
            <a:fillRect/>
          </a:stretch>
        </p:blipFill>
        <p:spPr>
          <a:xfrm>
            <a:off x="6151565" y="307975"/>
            <a:ext cx="5721351" cy="5721351"/>
          </a:xfrm>
          <a:prstGeom prst="rect">
            <a:avLst/>
          </a:prstGeom>
        </p:spPr>
      </p:pic>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3696920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DIVIDER VIOLET COLLABORATIO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6" y="3236976"/>
            <a:ext cx="5721351" cy="2387600"/>
          </a:xfrm>
        </p:spPr>
        <p:txBody>
          <a:bodyPr anchor="t" anchorCtr="0"/>
          <a:lstStyle>
            <a:lvl1pPr algn="l">
              <a:lnSpc>
                <a:spcPts val="3751"/>
              </a:lnSpc>
              <a:defRPr sz="3000" cap="all" baseline="0">
                <a:solidFill>
                  <a:schemeClr val="bg1"/>
                </a:solidFill>
              </a:defRPr>
            </a:lvl1pPr>
          </a:lstStyle>
          <a:p>
            <a:r>
              <a:rPr lang="en-US" dirty="0"/>
              <a:t>DIVIDER VIOLET TEAMWORK</a:t>
            </a:r>
          </a:p>
        </p:txBody>
      </p:sp>
      <p:sp>
        <p:nvSpPr>
          <p:cNvPr id="4" name="Date Placeholder 3"/>
          <p:cNvSpPr>
            <a:spLocks noGrp="1"/>
          </p:cNvSpPr>
          <p:nvPr>
            <p:ph type="dt" sz="half" idx="10"/>
          </p:nvPr>
        </p:nvSpPr>
        <p:spPr/>
        <p:txBody>
          <a:bodyPr/>
          <a:lstStyle>
            <a:lvl1pPr>
              <a:defRPr>
                <a:solidFill>
                  <a:schemeClr val="bg1"/>
                </a:solidFill>
              </a:defRPr>
            </a:lvl1pPr>
          </a:lstStyle>
          <a:p>
            <a:fld id="{46E17E88-A260-D741-B709-965CBB25DD6E}"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9" name="Picture 8" descr="A close up of a sign&#10;&#10;Description automatically generated">
            <a:extLst>
              <a:ext uri="{FF2B5EF4-FFF2-40B4-BE49-F238E27FC236}">
                <a16:creationId xmlns:a16="http://schemas.microsoft.com/office/drawing/2014/main" id="{58BA20C3-F75A-8E4A-9FC0-1C5C50C98381}"/>
              </a:ext>
            </a:extLst>
          </p:cNvPr>
          <p:cNvPicPr>
            <a:picLocks noChangeAspect="1"/>
          </p:cNvPicPr>
          <p:nvPr userDrawn="1"/>
        </p:nvPicPr>
        <p:blipFill>
          <a:blip r:embed="rId2"/>
          <a:stretch>
            <a:fillRect/>
          </a:stretch>
        </p:blipFill>
        <p:spPr>
          <a:xfrm>
            <a:off x="219456" y="6245352"/>
            <a:ext cx="411480" cy="411480"/>
          </a:xfrm>
          <a:prstGeom prst="rect">
            <a:avLst/>
          </a:prstGeom>
        </p:spPr>
      </p:pic>
      <p:pic>
        <p:nvPicPr>
          <p:cNvPr id="8" name="Picture 7">
            <a:extLst>
              <a:ext uri="{FF2B5EF4-FFF2-40B4-BE49-F238E27FC236}">
                <a16:creationId xmlns:a16="http://schemas.microsoft.com/office/drawing/2014/main" id="{8BAC8784-E8A8-2E44-8202-FAC0704B894F}"/>
              </a:ext>
            </a:extLst>
          </p:cNvPr>
          <p:cNvPicPr>
            <a:picLocks noChangeAspect="1"/>
          </p:cNvPicPr>
          <p:nvPr userDrawn="1"/>
        </p:nvPicPr>
        <p:blipFill>
          <a:blip r:embed="rId3"/>
          <a:stretch>
            <a:fillRect/>
          </a:stretch>
        </p:blipFill>
        <p:spPr>
          <a:xfrm>
            <a:off x="6151563" y="307975"/>
            <a:ext cx="5735016" cy="5735016"/>
          </a:xfrm>
          <a:prstGeom prst="rect">
            <a:avLst/>
          </a:prstGeom>
        </p:spPr>
      </p:pic>
    </p:spTree>
    <p:extLst>
      <p:ext uri="{BB962C8B-B14F-4D97-AF65-F5344CB8AC3E}">
        <p14:creationId xmlns:p14="http://schemas.microsoft.com/office/powerpoint/2010/main" val="940617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VIOLET PATTERN">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7" y="3236976"/>
            <a:ext cx="5695095" cy="2387600"/>
          </a:xfrm>
        </p:spPr>
        <p:txBody>
          <a:bodyPr anchor="t" anchorCtr="0"/>
          <a:lstStyle>
            <a:lvl1pPr algn="l">
              <a:lnSpc>
                <a:spcPts val="3751"/>
              </a:lnSpc>
              <a:defRPr sz="3000" cap="all" baseline="0">
                <a:solidFill>
                  <a:schemeClr val="bg1"/>
                </a:solidFill>
              </a:defRPr>
            </a:lvl1pPr>
          </a:lstStyle>
          <a:p>
            <a:r>
              <a:rPr lang="en-US" dirty="0"/>
              <a:t>DIVIDER VIOLET PATTERN</a:t>
            </a:r>
          </a:p>
        </p:txBody>
      </p:sp>
      <p:sp>
        <p:nvSpPr>
          <p:cNvPr id="4" name="Date Placeholder 3"/>
          <p:cNvSpPr>
            <a:spLocks noGrp="1"/>
          </p:cNvSpPr>
          <p:nvPr>
            <p:ph type="dt" sz="half" idx="10"/>
          </p:nvPr>
        </p:nvSpPr>
        <p:spPr/>
        <p:txBody>
          <a:bodyPr/>
          <a:lstStyle>
            <a:lvl1pPr>
              <a:defRPr>
                <a:solidFill>
                  <a:schemeClr val="bg1"/>
                </a:solidFill>
              </a:defRPr>
            </a:lvl1pPr>
          </a:lstStyle>
          <a:p>
            <a:fld id="{DBB358D3-A82E-7A42-949A-12099241BB37}" type="datetime3">
              <a:rPr lang="en-US" smtClean="0"/>
              <a:t>12 December 2021</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2"/>
          <a:stretch>
            <a:fillRect/>
          </a:stretch>
        </p:blipFill>
        <p:spPr>
          <a:xfrm>
            <a:off x="10047285" y="518755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3"/>
          <a:stretch>
            <a:fillRect/>
          </a:stretch>
        </p:blipFill>
        <p:spPr>
          <a:xfrm>
            <a:off x="11014071" y="3224895"/>
            <a:ext cx="864453" cy="864453"/>
          </a:xfrm>
          <a:prstGeom prst="rect">
            <a:avLst/>
          </a:prstGeom>
        </p:spPr>
      </p:pic>
      <p:pic>
        <p:nvPicPr>
          <p:cNvPr id="16" name="Picture 15">
            <a:extLst>
              <a:ext uri="{FF2B5EF4-FFF2-40B4-BE49-F238E27FC236}">
                <a16:creationId xmlns:a16="http://schemas.microsoft.com/office/drawing/2014/main" id="{F26F4148-A6EF-0B41-BA3C-1DBDAAEC3CCB}"/>
              </a:ext>
            </a:extLst>
          </p:cNvPr>
          <p:cNvPicPr>
            <a:picLocks noChangeAspect="1"/>
          </p:cNvPicPr>
          <p:nvPr userDrawn="1"/>
        </p:nvPicPr>
        <p:blipFill>
          <a:blip r:embed="rId4"/>
          <a:stretch>
            <a:fillRect/>
          </a:stretch>
        </p:blipFill>
        <p:spPr>
          <a:xfrm>
            <a:off x="11014073" y="1302006"/>
            <a:ext cx="855663" cy="855663"/>
          </a:xfrm>
          <a:prstGeom prst="rect">
            <a:avLst/>
          </a:prstGeom>
        </p:spPr>
      </p:pic>
      <p:pic>
        <p:nvPicPr>
          <p:cNvPr id="20" name="Picture 19">
            <a:extLst>
              <a:ext uri="{FF2B5EF4-FFF2-40B4-BE49-F238E27FC236}">
                <a16:creationId xmlns:a16="http://schemas.microsoft.com/office/drawing/2014/main" id="{C220902C-155B-D849-ACE7-AE85807C1B55}"/>
              </a:ext>
            </a:extLst>
          </p:cNvPr>
          <p:cNvPicPr>
            <a:picLocks noChangeAspect="1"/>
          </p:cNvPicPr>
          <p:nvPr userDrawn="1"/>
        </p:nvPicPr>
        <p:blipFill>
          <a:blip r:embed="rId5"/>
          <a:stretch>
            <a:fillRect/>
          </a:stretch>
        </p:blipFill>
        <p:spPr>
          <a:xfrm>
            <a:off x="8087522" y="5232183"/>
            <a:ext cx="849311" cy="849311"/>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6151564" y="2262189"/>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9078119" y="1287463"/>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58349" y="292895"/>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4"/>
          <a:stretch>
            <a:fillRect/>
          </a:stretch>
        </p:blipFill>
        <p:spPr>
          <a:xfrm>
            <a:off x="9078912" y="4214815"/>
            <a:ext cx="847725" cy="847725"/>
          </a:xfrm>
          <a:prstGeom prst="rect">
            <a:avLst/>
          </a:prstGeom>
        </p:spPr>
      </p:pic>
      <p:pic>
        <p:nvPicPr>
          <p:cNvPr id="21" name="Picture 20">
            <a:extLst>
              <a:ext uri="{FF2B5EF4-FFF2-40B4-BE49-F238E27FC236}">
                <a16:creationId xmlns:a16="http://schemas.microsoft.com/office/drawing/2014/main" id="{FE6544F6-B72E-C748-B9C0-4584A6B4220E}"/>
              </a:ext>
            </a:extLst>
          </p:cNvPr>
          <p:cNvPicPr>
            <a:picLocks noChangeAspect="1"/>
          </p:cNvPicPr>
          <p:nvPr userDrawn="1"/>
        </p:nvPicPr>
        <p:blipFill>
          <a:blip r:embed="rId9"/>
          <a:stretch>
            <a:fillRect/>
          </a:stretch>
        </p:blipFill>
        <p:spPr>
          <a:xfrm>
            <a:off x="10044114" y="2262190"/>
            <a:ext cx="847725" cy="847725"/>
          </a:xfrm>
          <a:prstGeom prst="rect">
            <a:avLst/>
          </a:prstGeom>
        </p:spPr>
      </p:pic>
      <p:pic>
        <p:nvPicPr>
          <p:cNvPr id="19" name="Picture 18" descr="A close up of a sign&#10;&#10;Description automatically generated">
            <a:extLst>
              <a:ext uri="{FF2B5EF4-FFF2-40B4-BE49-F238E27FC236}">
                <a16:creationId xmlns:a16="http://schemas.microsoft.com/office/drawing/2014/main" id="{6B3E4B35-A60F-F146-9EC0-1F75A9F55273}"/>
              </a:ext>
            </a:extLst>
          </p:cNvPr>
          <p:cNvPicPr>
            <a:picLocks noChangeAspect="1"/>
          </p:cNvPicPr>
          <p:nvPr userDrawn="1"/>
        </p:nvPicPr>
        <p:blipFill>
          <a:blip r:embed="rId10"/>
          <a:stretch>
            <a:fillRect/>
          </a:stretch>
        </p:blipFill>
        <p:spPr>
          <a:xfrm>
            <a:off x="219456" y="6245352"/>
            <a:ext cx="411480" cy="411480"/>
          </a:xfrm>
          <a:prstGeom prst="rect">
            <a:avLst/>
          </a:prstGeom>
        </p:spPr>
      </p:pic>
    </p:spTree>
    <p:extLst>
      <p:ext uri="{BB962C8B-B14F-4D97-AF65-F5344CB8AC3E}">
        <p14:creationId xmlns:p14="http://schemas.microsoft.com/office/powerpoint/2010/main" val="3036977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14327" y="1828801"/>
            <a:ext cx="11558588" cy="4206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A07F539E-B0BF-0340-B9DE-BC5C57239932}"/>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spTree>
    <p:extLst>
      <p:ext uri="{BB962C8B-B14F-4D97-AF65-F5344CB8AC3E}">
        <p14:creationId xmlns:p14="http://schemas.microsoft.com/office/powerpoint/2010/main" val="640075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25" y="1825625"/>
            <a:ext cx="5705475" cy="421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2" y="1825625"/>
            <a:ext cx="5700713" cy="421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a:extLst>
              <a:ext uri="{FF2B5EF4-FFF2-40B4-BE49-F238E27FC236}">
                <a16:creationId xmlns:a16="http://schemas.microsoft.com/office/drawing/2014/main" id="{F7E21D37-DE61-704F-BB8C-534CFD6267BB}"/>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10" name="Immagine 9">
            <a:extLst>
              <a:ext uri="{FF2B5EF4-FFF2-40B4-BE49-F238E27FC236}">
                <a16:creationId xmlns:a16="http://schemas.microsoft.com/office/drawing/2014/main" id="{EEF4D54C-5421-9341-B35C-5D0061AEC47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1" name="Footer Placeholder 4">
            <a:extLst>
              <a:ext uri="{FF2B5EF4-FFF2-40B4-BE49-F238E27FC236}">
                <a16:creationId xmlns:a16="http://schemas.microsoft.com/office/drawing/2014/main" id="{863FF148-1F22-2D46-8F16-333187D46C93}"/>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5717746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14330" y="1825625"/>
            <a:ext cx="3675887" cy="421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91797" y="1825625"/>
            <a:ext cx="3671887" cy="421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3">
            <a:extLst>
              <a:ext uri="{FF2B5EF4-FFF2-40B4-BE49-F238E27FC236}">
                <a16:creationId xmlns:a16="http://schemas.microsoft.com/office/drawing/2014/main" id="{E52804E9-EC7B-7941-AEE8-96B420A9CD2B}"/>
              </a:ext>
            </a:extLst>
          </p:cNvPr>
          <p:cNvSpPr>
            <a:spLocks noGrp="1"/>
          </p:cNvSpPr>
          <p:nvPr>
            <p:ph sz="half" idx="13"/>
          </p:nvPr>
        </p:nvSpPr>
        <p:spPr>
          <a:xfrm>
            <a:off x="8116097" y="1825625"/>
            <a:ext cx="3671887" cy="421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8019274D-404E-F147-9102-E9ECDE5EF204}"/>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10" name="Immagine 9">
            <a:extLst>
              <a:ext uri="{FF2B5EF4-FFF2-40B4-BE49-F238E27FC236}">
                <a16:creationId xmlns:a16="http://schemas.microsoft.com/office/drawing/2014/main" id="{EF10B1CF-0759-2F46-9EA5-3B8F346E83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2" name="Footer Placeholder 4">
            <a:extLst>
              <a:ext uri="{FF2B5EF4-FFF2-40B4-BE49-F238E27FC236}">
                <a16:creationId xmlns:a16="http://schemas.microsoft.com/office/drawing/2014/main" id="{B4D2653C-F3BB-2844-9CAF-F2E685BD5846}"/>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3389452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1012B-2DB3-914D-9955-BBD8A3CE0D3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DDC2603-6D05-F34A-B3D7-78E9BEF8578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4C5F1B1-7A29-CB4E-93ED-6D9FAC6FECA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F6C8101-51E1-434F-8671-B9BA55E7C8C1}"/>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6" name="Footer Placeholder 5">
            <a:extLst>
              <a:ext uri="{FF2B5EF4-FFF2-40B4-BE49-F238E27FC236}">
                <a16:creationId xmlns:a16="http://schemas.microsoft.com/office/drawing/2014/main" id="{EB499B02-D764-E34E-AA92-ECFB2A23F1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03ED5A-1270-3C46-A31D-478F68D9E443}"/>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1805963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AS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2442940-A61A-1D4B-8D34-AED74D349798}"/>
              </a:ext>
            </a:extLst>
          </p:cNvPr>
          <p:cNvSpPr/>
          <p:nvPr userDrawn="1"/>
        </p:nvSpPr>
        <p:spPr>
          <a:xfrm>
            <a:off x="2" y="0"/>
            <a:ext cx="40751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Rectangle 13">
            <a:extLst>
              <a:ext uri="{FF2B5EF4-FFF2-40B4-BE49-F238E27FC236}">
                <a16:creationId xmlns:a16="http://schemas.microsoft.com/office/drawing/2014/main" id="{82484CA1-A981-5642-BF29-DC185157FEF2}"/>
              </a:ext>
            </a:extLst>
          </p:cNvPr>
          <p:cNvSpPr/>
          <p:nvPr userDrawn="1"/>
        </p:nvSpPr>
        <p:spPr>
          <a:xfrm>
            <a:off x="8103765" y="0"/>
            <a:ext cx="4088235" cy="6858000"/>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4825901" y="2007765"/>
            <a:ext cx="2537903" cy="4043363"/>
          </a:xfrm>
        </p:spPr>
        <p:txBody>
          <a:bodyPr/>
          <a:lstStyle>
            <a:lvl1pPr>
              <a:defRPr sz="900">
                <a:solidFill>
                  <a:schemeClr val="bg1"/>
                </a:solidFill>
              </a:defRPr>
            </a:lvl1pPr>
            <a:lvl2pPr marL="5955" indent="0">
              <a:buFontTx/>
              <a:buNone/>
              <a:tabLst/>
              <a:defRPr sz="1651">
                <a:solidFill>
                  <a:schemeClr val="bg1"/>
                </a:solidFill>
              </a:defRPr>
            </a:lvl2pPr>
            <a:lvl3pPr marL="5955" indent="0">
              <a:buNone/>
              <a:tabLst/>
              <a:defRPr sz="1051">
                <a:solidFill>
                  <a:schemeClr val="bg1"/>
                </a:solidFill>
              </a:defRPr>
            </a:lvl3pPr>
            <a:lvl4pPr marL="175018" indent="-175018">
              <a:tabLst/>
              <a:defRPr sz="1051">
                <a:solidFill>
                  <a:schemeClr val="bg1"/>
                </a:solidFill>
              </a:defRPr>
            </a:lvl4pPr>
            <a:lvl5pPr marL="5955" indent="0">
              <a:buNone/>
              <a:tabLst/>
              <a:defRPr sz="900" cap="all" baseline="0">
                <a:solidFill>
                  <a:schemeClr val="bg1"/>
                </a:solidFill>
              </a:defRPr>
            </a:lvl5pPr>
          </a:lstStyle>
          <a:p>
            <a:pPr lvl="0"/>
            <a:r>
              <a:rPr lang="en-US" dirty="0"/>
              <a:t>Phase 2</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11465861" y="6441974"/>
            <a:ext cx="407055" cy="198812"/>
          </a:xfrm>
        </p:spPr>
        <p:txBody>
          <a:bodyPr/>
          <a:lstStyle>
            <a:lvl1pPr>
              <a:defRPr>
                <a:solidFill>
                  <a:schemeClr val="bg1"/>
                </a:solidFill>
              </a:defRPr>
            </a:lvl1pPr>
          </a:lstStyle>
          <a:p>
            <a:fld id="{6973FCEF-5573-7E43-8272-70C9D66591DA}" type="slidenum">
              <a:rPr lang="en-US" smtClean="0"/>
              <a:pPr/>
              <a:t>‹#›</a:t>
            </a:fld>
            <a:endParaRPr lang="en-US"/>
          </a:p>
        </p:txBody>
      </p:sp>
      <p:sp>
        <p:nvSpPr>
          <p:cNvPr id="11" name="Content Placeholder 2">
            <a:extLst>
              <a:ext uri="{FF2B5EF4-FFF2-40B4-BE49-F238E27FC236}">
                <a16:creationId xmlns:a16="http://schemas.microsoft.com/office/drawing/2014/main" id="{9456BA1C-8FE7-1545-9EE7-FEB5790C61F4}"/>
              </a:ext>
            </a:extLst>
          </p:cNvPr>
          <p:cNvSpPr>
            <a:spLocks noGrp="1"/>
          </p:cNvSpPr>
          <p:nvPr>
            <p:ph sz="half" idx="13" hasCustomPrompt="1"/>
          </p:nvPr>
        </p:nvSpPr>
        <p:spPr>
          <a:xfrm>
            <a:off x="8911337" y="2007765"/>
            <a:ext cx="2537903" cy="4043363"/>
          </a:xfrm>
        </p:spPr>
        <p:txBody>
          <a:bodyPr/>
          <a:lstStyle>
            <a:lvl1pPr>
              <a:defRPr sz="900">
                <a:solidFill>
                  <a:schemeClr val="bg1"/>
                </a:solidFill>
              </a:defRPr>
            </a:lvl1pPr>
            <a:lvl2pPr marL="5955" indent="0">
              <a:buFontTx/>
              <a:buNone/>
              <a:tabLst/>
              <a:defRPr sz="1651">
                <a:solidFill>
                  <a:schemeClr val="bg1"/>
                </a:solidFill>
              </a:defRPr>
            </a:lvl2pPr>
            <a:lvl3pPr marL="5955" indent="0">
              <a:buNone/>
              <a:tabLst/>
              <a:defRPr sz="1051">
                <a:solidFill>
                  <a:schemeClr val="bg1"/>
                </a:solidFill>
              </a:defRPr>
            </a:lvl3pPr>
            <a:lvl4pPr marL="175018" indent="-175018">
              <a:tabLst/>
              <a:defRPr sz="1051">
                <a:solidFill>
                  <a:schemeClr val="bg1"/>
                </a:solidFill>
              </a:defRPr>
            </a:lvl4pPr>
            <a:lvl5pPr marL="5955" indent="0">
              <a:buNone/>
              <a:tabLst/>
              <a:defRPr sz="900" cap="all" baseline="0">
                <a:solidFill>
                  <a:schemeClr val="bg1"/>
                </a:solidFill>
              </a:defRPr>
            </a:lvl5pPr>
          </a:lstStyle>
          <a:p>
            <a:pPr lvl="0"/>
            <a:r>
              <a:rPr lang="en-US" dirty="0"/>
              <a:t>Phase 3</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48B69221-EC07-7047-93A5-09CD4CA85985}"/>
              </a:ext>
            </a:extLst>
          </p:cNvPr>
          <p:cNvSpPr>
            <a:spLocks noGrp="1"/>
          </p:cNvSpPr>
          <p:nvPr>
            <p:ph sz="half" idx="14" hasCustomPrompt="1"/>
          </p:nvPr>
        </p:nvSpPr>
        <p:spPr>
          <a:xfrm>
            <a:off x="706906" y="2007765"/>
            <a:ext cx="2537903" cy="4043363"/>
          </a:xfrm>
        </p:spPr>
        <p:txBody>
          <a:bodyPr/>
          <a:lstStyle>
            <a:lvl1pPr>
              <a:defRPr sz="900">
                <a:solidFill>
                  <a:schemeClr val="bg1"/>
                </a:solidFill>
              </a:defRPr>
            </a:lvl1pPr>
            <a:lvl2pPr marL="5955" indent="0">
              <a:buFontTx/>
              <a:buNone/>
              <a:tabLst/>
              <a:defRPr sz="1651">
                <a:solidFill>
                  <a:schemeClr val="bg1"/>
                </a:solidFill>
              </a:defRPr>
            </a:lvl2pPr>
            <a:lvl3pPr marL="5955" indent="0">
              <a:buNone/>
              <a:tabLst/>
              <a:defRPr sz="1051">
                <a:solidFill>
                  <a:schemeClr val="bg1"/>
                </a:solidFill>
              </a:defRPr>
            </a:lvl3pPr>
            <a:lvl4pPr marL="175018" indent="-175018">
              <a:tabLst/>
              <a:defRPr sz="1051">
                <a:solidFill>
                  <a:schemeClr val="bg1"/>
                </a:solidFill>
              </a:defRPr>
            </a:lvl4pPr>
            <a:lvl5pPr marL="5955" indent="0">
              <a:buNone/>
              <a:tabLst/>
              <a:defRPr sz="900" cap="all" baseline="0">
                <a:solidFill>
                  <a:schemeClr val="bg1"/>
                </a:solidFill>
              </a:defRPr>
            </a:lvl5pPr>
          </a:lstStyle>
          <a:p>
            <a:pPr lvl="0"/>
            <a:r>
              <a:rPr lang="en-US" dirty="0"/>
              <a:t>Phase 1</a:t>
            </a:r>
          </a:p>
          <a:p>
            <a:pPr lvl="0"/>
            <a:endParaRPr lang="en-US" dirty="0"/>
          </a:p>
          <a:p>
            <a:pPr lvl="1"/>
            <a:r>
              <a:rPr lang="en-US" dirty="0"/>
              <a:t>Second level</a:t>
            </a:r>
          </a:p>
          <a:p>
            <a:pPr lvl="1"/>
            <a:endParaRPr lang="en-US" dirty="0"/>
          </a:p>
          <a:p>
            <a:pPr lvl="2"/>
            <a:r>
              <a:rPr lang="en-US" dirty="0"/>
              <a:t>Third level</a:t>
            </a:r>
          </a:p>
          <a:p>
            <a:pPr lvl="3"/>
            <a:r>
              <a:rPr lang="en-US" dirty="0"/>
              <a:t>Fourth level</a:t>
            </a:r>
          </a:p>
          <a:p>
            <a:pPr lvl="4"/>
            <a:r>
              <a:rPr lang="en-US" dirty="0"/>
              <a:t>Fifth level</a:t>
            </a:r>
          </a:p>
        </p:txBody>
      </p:sp>
      <p:sp>
        <p:nvSpPr>
          <p:cNvPr id="15" name="Footer Placeholder 4">
            <a:extLst>
              <a:ext uri="{FF2B5EF4-FFF2-40B4-BE49-F238E27FC236}">
                <a16:creationId xmlns:a16="http://schemas.microsoft.com/office/drawing/2014/main" id="{71FBE5D6-6A93-6A41-A529-EEF33C6E0B73}"/>
              </a:ext>
            </a:extLst>
          </p:cNvPr>
          <p:cNvSpPr>
            <a:spLocks noGrp="1"/>
          </p:cNvSpPr>
          <p:nvPr>
            <p:ph type="ftr" sz="quarter" idx="11"/>
          </p:nvPr>
        </p:nvSpPr>
        <p:spPr>
          <a:xfrm>
            <a:off x="4569033" y="6441974"/>
            <a:ext cx="2795587" cy="198812"/>
          </a:xfrm>
        </p:spPr>
        <p:txBody>
          <a:bodyPr/>
          <a:lstStyle>
            <a:lvl1pPr>
              <a:defRPr>
                <a:solidFill>
                  <a:schemeClr val="bg1"/>
                </a:solidFill>
              </a:defRPr>
            </a:lvl1pPr>
          </a:lstStyle>
          <a:p>
            <a:pPr algn="ctr"/>
            <a:r>
              <a:rPr lang="en-US"/>
              <a:t>A PRANZO CON IL NIC</a:t>
            </a:r>
            <a:endParaRPr lang="en-US" dirty="0"/>
          </a:p>
        </p:txBody>
      </p:sp>
      <p:pic>
        <p:nvPicPr>
          <p:cNvPr id="16" name="Immagine 15" descr="Immagine che contiene disegnando&#10;&#10;Descrizione generata automaticamente">
            <a:extLst>
              <a:ext uri="{FF2B5EF4-FFF2-40B4-BE49-F238E27FC236}">
                <a16:creationId xmlns:a16="http://schemas.microsoft.com/office/drawing/2014/main" id="{56925FA2-C4EA-EB4C-A977-941054597F3C}"/>
              </a:ext>
            </a:extLst>
          </p:cNvPr>
          <p:cNvPicPr>
            <a:picLocks noChangeAspect="1"/>
          </p:cNvPicPr>
          <p:nvPr userDrawn="1"/>
        </p:nvPicPr>
        <p:blipFill rotWithShape="1">
          <a:blip r:embed="rId2"/>
          <a:srcRect r="33" b="61"/>
          <a:stretch/>
        </p:blipFill>
        <p:spPr>
          <a:xfrm>
            <a:off x="187678" y="6461550"/>
            <a:ext cx="280117" cy="261263"/>
          </a:xfrm>
          <a:prstGeom prst="rect">
            <a:avLst/>
          </a:prstGeom>
        </p:spPr>
      </p:pic>
    </p:spTree>
    <p:extLst>
      <p:ext uri="{BB962C8B-B14F-4D97-AF65-F5344CB8AC3E}">
        <p14:creationId xmlns:p14="http://schemas.microsoft.com/office/powerpoint/2010/main" val="7679697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314325" y="1835152"/>
            <a:ext cx="2540000" cy="4200525"/>
          </a:xfrm>
        </p:spPr>
        <p:txBody>
          <a:bodyPr/>
          <a:lstStyle>
            <a:lvl1pPr>
              <a:defRPr/>
            </a:lvl1pPr>
            <a:lvl3pPr marL="514338" indent="-171446">
              <a:tabLst/>
              <a:defRPr/>
            </a:lvl3pPr>
            <a:lvl4pPr marL="514338" indent="-171446">
              <a:tabLst/>
              <a:defRPr/>
            </a:lvl4pPr>
            <a:lvl5pPr marL="514338" indent="-171446">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a:extLst>
              <a:ext uri="{FF2B5EF4-FFF2-40B4-BE49-F238E27FC236}">
                <a16:creationId xmlns:a16="http://schemas.microsoft.com/office/drawing/2014/main" id="{46DA3F6D-83D4-BE48-9E26-53EF39798E66}"/>
              </a:ext>
            </a:extLst>
          </p:cNvPr>
          <p:cNvSpPr>
            <a:spLocks noGrp="1"/>
          </p:cNvSpPr>
          <p:nvPr>
            <p:ph sz="half" idx="13" hasCustomPrompt="1"/>
          </p:nvPr>
        </p:nvSpPr>
        <p:spPr>
          <a:xfrm>
            <a:off x="3222625" y="1835152"/>
            <a:ext cx="2540000" cy="4200525"/>
          </a:xfrm>
        </p:spPr>
        <p:txBody>
          <a:bodyPr/>
          <a:lstStyle>
            <a:lvl1pPr>
              <a:defRPr/>
            </a:lvl1pPr>
            <a:lvl3pPr marL="514338" indent="-171446">
              <a:tabLst/>
              <a:defRPr/>
            </a:lvl3pPr>
            <a:lvl4pPr marL="514338" indent="-171446">
              <a:tabLst/>
              <a:defRPr/>
            </a:lvl4pPr>
            <a:lvl5pPr marL="514338" indent="-171446">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62DFB3D4-E49B-0F4E-A134-A9946D7F6DD4}"/>
              </a:ext>
            </a:extLst>
          </p:cNvPr>
          <p:cNvSpPr>
            <a:spLocks noGrp="1"/>
          </p:cNvSpPr>
          <p:nvPr>
            <p:ph sz="half" idx="14" hasCustomPrompt="1"/>
          </p:nvPr>
        </p:nvSpPr>
        <p:spPr>
          <a:xfrm>
            <a:off x="6143625" y="1835152"/>
            <a:ext cx="2540000" cy="4200525"/>
          </a:xfrm>
        </p:spPr>
        <p:txBody>
          <a:bodyPr/>
          <a:lstStyle>
            <a:lvl1pPr>
              <a:defRPr/>
            </a:lvl1pPr>
            <a:lvl3pPr marL="514338" indent="-171446">
              <a:tabLst/>
              <a:defRPr/>
            </a:lvl3pPr>
            <a:lvl4pPr marL="514338" indent="-171446">
              <a:tabLst/>
              <a:defRPr/>
            </a:lvl4pPr>
            <a:lvl5pPr marL="514338" indent="-171446">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F062AACB-5EAA-694C-B128-5E55E763F06F}"/>
              </a:ext>
            </a:extLst>
          </p:cNvPr>
          <p:cNvSpPr>
            <a:spLocks noGrp="1"/>
          </p:cNvSpPr>
          <p:nvPr>
            <p:ph sz="half" idx="15" hasCustomPrompt="1"/>
          </p:nvPr>
        </p:nvSpPr>
        <p:spPr>
          <a:xfrm>
            <a:off x="9077325" y="1835152"/>
            <a:ext cx="2540000" cy="4200525"/>
          </a:xfrm>
        </p:spPr>
        <p:txBody>
          <a:bodyPr/>
          <a:lstStyle>
            <a:lvl1pPr>
              <a:defRPr/>
            </a:lvl1pPr>
            <a:lvl3pPr marL="514338" indent="-171446">
              <a:tabLst/>
              <a:defRPr/>
            </a:lvl3pPr>
            <a:lvl4pPr marL="514338" indent="-171446">
              <a:tabLst/>
              <a:defRPr/>
            </a:lvl4pPr>
            <a:lvl5pPr marL="514338" indent="-171446">
              <a:tabLst/>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6">
            <a:extLst>
              <a:ext uri="{FF2B5EF4-FFF2-40B4-BE49-F238E27FC236}">
                <a16:creationId xmlns:a16="http://schemas.microsoft.com/office/drawing/2014/main" id="{E7AD8EA3-1389-BA48-B0BA-A74EA62AB45D}"/>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13" name="Immagine 12">
            <a:extLst>
              <a:ext uri="{FF2B5EF4-FFF2-40B4-BE49-F238E27FC236}">
                <a16:creationId xmlns:a16="http://schemas.microsoft.com/office/drawing/2014/main" id="{D258DD11-76D7-E747-9989-C9B68BFCD2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4" name="Footer Placeholder 4">
            <a:extLst>
              <a:ext uri="{FF2B5EF4-FFF2-40B4-BE49-F238E27FC236}">
                <a16:creationId xmlns:a16="http://schemas.microsoft.com/office/drawing/2014/main" id="{6753553D-B26D-054D-9DB2-5B7109B798E2}"/>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34644539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4325" y="1825625"/>
            <a:ext cx="5705475" cy="421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6151565" y="303214"/>
            <a:ext cx="5721351" cy="5732463"/>
          </a:xfrm>
        </p:spPr>
        <p:txBody>
          <a:bodyPr/>
          <a:lstStyle/>
          <a:p>
            <a:r>
              <a:rPr lang="en-US"/>
              <a:t>Click icon to add picture</a:t>
            </a:r>
          </a:p>
        </p:txBody>
      </p:sp>
      <p:pic>
        <p:nvPicPr>
          <p:cNvPr id="8" name="Immagine 7">
            <a:extLst>
              <a:ext uri="{FF2B5EF4-FFF2-40B4-BE49-F238E27FC236}">
                <a16:creationId xmlns:a16="http://schemas.microsoft.com/office/drawing/2014/main" id="{5997452C-8CE1-F14B-874B-75D3667B9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0" name="Footer Placeholder 4">
            <a:extLst>
              <a:ext uri="{FF2B5EF4-FFF2-40B4-BE49-F238E27FC236}">
                <a16:creationId xmlns:a16="http://schemas.microsoft.com/office/drawing/2014/main" id="{86DFD204-E3D3-7D46-A8D7-17A3973726B0}"/>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1979609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icture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67439" y="302839"/>
            <a:ext cx="5705475" cy="3781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167439" y="1825625"/>
            <a:ext cx="5705475" cy="42100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Picture Placeholder 8">
            <a:extLst>
              <a:ext uri="{FF2B5EF4-FFF2-40B4-BE49-F238E27FC236}">
                <a16:creationId xmlns:a16="http://schemas.microsoft.com/office/drawing/2014/main" id="{5A0D89CE-43D8-264D-9E8B-EF25D8F99E78}"/>
              </a:ext>
            </a:extLst>
          </p:cNvPr>
          <p:cNvSpPr>
            <a:spLocks noGrp="1"/>
          </p:cNvSpPr>
          <p:nvPr>
            <p:ph type="pic" sz="quarter" idx="13"/>
          </p:nvPr>
        </p:nvSpPr>
        <p:spPr>
          <a:xfrm>
            <a:off x="306390" y="303214"/>
            <a:ext cx="5721351" cy="5732463"/>
          </a:xfrm>
        </p:spPr>
        <p:txBody>
          <a:bodyPr/>
          <a:lstStyle/>
          <a:p>
            <a:r>
              <a:rPr lang="en-US"/>
              <a:t>Click icon to add picture</a:t>
            </a:r>
          </a:p>
        </p:txBody>
      </p:sp>
      <p:sp>
        <p:nvSpPr>
          <p:cNvPr id="8" name="Slide Number Placeholder 6">
            <a:extLst>
              <a:ext uri="{FF2B5EF4-FFF2-40B4-BE49-F238E27FC236}">
                <a16:creationId xmlns:a16="http://schemas.microsoft.com/office/drawing/2014/main" id="{BD3D5244-2D42-D440-A025-808916ACCDC0}"/>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10" name="Immagine 9">
            <a:extLst>
              <a:ext uri="{FF2B5EF4-FFF2-40B4-BE49-F238E27FC236}">
                <a16:creationId xmlns:a16="http://schemas.microsoft.com/office/drawing/2014/main" id="{66358529-C007-444C-A3FF-982F6211D3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2" name="Footer Placeholder 4">
            <a:extLst>
              <a:ext uri="{FF2B5EF4-FFF2-40B4-BE49-F238E27FC236}">
                <a16:creationId xmlns:a16="http://schemas.microsoft.com/office/drawing/2014/main" id="{009E4B1C-9864-DC4D-A64A-C72293E42618}"/>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1753081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Content text left">
    <p:spTree>
      <p:nvGrpSpPr>
        <p:cNvPr id="1" name=""/>
        <p:cNvGrpSpPr/>
        <p:nvPr/>
      </p:nvGrpSpPr>
      <p:grpSpPr>
        <a:xfrm>
          <a:off x="0" y="0"/>
          <a:ext cx="0" cy="0"/>
          <a:chOff x="0" y="0"/>
          <a:chExt cx="0" cy="0"/>
        </a:xfrm>
      </p:grpSpPr>
      <p:sp>
        <p:nvSpPr>
          <p:cNvPr id="2" name="Title 1"/>
          <p:cNvSpPr>
            <a:spLocks noGrp="1"/>
          </p:cNvSpPr>
          <p:nvPr>
            <p:ph type="title"/>
          </p:nvPr>
        </p:nvSpPr>
        <p:spPr>
          <a:xfrm>
            <a:off x="314325" y="302839"/>
            <a:ext cx="5705475" cy="378199"/>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5" y="1612901"/>
            <a:ext cx="4740275" cy="3449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E908BFA1-7108-3249-AA92-E04D5545F25E}"/>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9" name="Immagine 8">
            <a:extLst>
              <a:ext uri="{FF2B5EF4-FFF2-40B4-BE49-F238E27FC236}">
                <a16:creationId xmlns:a16="http://schemas.microsoft.com/office/drawing/2014/main" id="{F710093D-1C45-5D4A-B678-E66E1F0182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0" name="Footer Placeholder 4">
            <a:extLst>
              <a:ext uri="{FF2B5EF4-FFF2-40B4-BE49-F238E27FC236}">
                <a16:creationId xmlns:a16="http://schemas.microsoft.com/office/drawing/2014/main" id="{50F79808-CAF2-5F48-98DC-00A870228131}"/>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13620486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rt Content text right">
    <p:spTree>
      <p:nvGrpSpPr>
        <p:cNvPr id="1" name=""/>
        <p:cNvGrpSpPr/>
        <p:nvPr/>
      </p:nvGrpSpPr>
      <p:grpSpPr>
        <a:xfrm>
          <a:off x="0" y="0"/>
          <a:ext cx="0" cy="0"/>
          <a:chOff x="0" y="0"/>
          <a:chExt cx="0" cy="0"/>
        </a:xfrm>
      </p:grpSpPr>
      <p:sp>
        <p:nvSpPr>
          <p:cNvPr id="2" name="Title 1"/>
          <p:cNvSpPr>
            <a:spLocks noGrp="1"/>
          </p:cNvSpPr>
          <p:nvPr>
            <p:ph type="title"/>
          </p:nvPr>
        </p:nvSpPr>
        <p:spPr>
          <a:xfrm>
            <a:off x="6151564" y="302839"/>
            <a:ext cx="5705475" cy="378199"/>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6151564" y="1612901"/>
            <a:ext cx="4740275" cy="3449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502741BF-1192-C04A-B604-A753A8838782}"/>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9" name="Immagine 8">
            <a:extLst>
              <a:ext uri="{FF2B5EF4-FFF2-40B4-BE49-F238E27FC236}">
                <a16:creationId xmlns:a16="http://schemas.microsoft.com/office/drawing/2014/main" id="{C7F51BCA-E308-8544-80E9-CAF0387B0D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0" name="Footer Placeholder 4">
            <a:extLst>
              <a:ext uri="{FF2B5EF4-FFF2-40B4-BE49-F238E27FC236}">
                <a16:creationId xmlns:a16="http://schemas.microsoft.com/office/drawing/2014/main" id="{C0B355D6-ABF7-AA42-B4EA-C0C7AD11B8EE}"/>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16458776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6">
            <a:extLst>
              <a:ext uri="{FF2B5EF4-FFF2-40B4-BE49-F238E27FC236}">
                <a16:creationId xmlns:a16="http://schemas.microsoft.com/office/drawing/2014/main" id="{8686216E-C562-1A4A-9141-C8A65BEA4274}"/>
              </a:ext>
            </a:extLst>
          </p:cNvPr>
          <p:cNvSpPr txBox="1">
            <a:spLocks/>
          </p:cNvSpPr>
          <p:nvPr userDrawn="1"/>
        </p:nvSpPr>
        <p:spPr>
          <a:xfrm>
            <a:off x="11465861" y="6557935"/>
            <a:ext cx="407055"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z="600" smtClean="0"/>
              <a:pPr/>
              <a:t>‹#›</a:t>
            </a:fld>
            <a:endParaRPr lang="en-US" sz="600" dirty="0"/>
          </a:p>
        </p:txBody>
      </p:sp>
      <p:pic>
        <p:nvPicPr>
          <p:cNvPr id="7" name="Immagine 6">
            <a:extLst>
              <a:ext uri="{FF2B5EF4-FFF2-40B4-BE49-F238E27FC236}">
                <a16:creationId xmlns:a16="http://schemas.microsoft.com/office/drawing/2014/main" id="{51EDFDBF-2981-BE4C-A7B9-F087BFFE4B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9" name="Footer Placeholder 4">
            <a:extLst>
              <a:ext uri="{FF2B5EF4-FFF2-40B4-BE49-F238E27FC236}">
                <a16:creationId xmlns:a16="http://schemas.microsoft.com/office/drawing/2014/main" id="{58594FE5-80ED-8E4E-B7F0-0D2DB102F0B9}"/>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26980438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idebar Content text lef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4E0F37E5-098D-4B4E-8F50-5BBDD09142CF}"/>
              </a:ext>
            </a:extLst>
          </p:cNvPr>
          <p:cNvSpPr>
            <a:spLocks noGrp="1"/>
          </p:cNvSpPr>
          <p:nvPr>
            <p:ph type="body" sz="quarter" idx="14" hasCustomPrompt="1"/>
          </p:nvPr>
        </p:nvSpPr>
        <p:spPr>
          <a:xfrm>
            <a:off x="8951912" y="0"/>
            <a:ext cx="3240088" cy="6858000"/>
          </a:xfrm>
          <a:solidFill>
            <a:schemeClr val="accent1"/>
          </a:solidFill>
        </p:spPr>
        <p:txBody>
          <a:bodyPr lIns="457200" tIns="1188720" rIns="274320"/>
          <a:lstStyle>
            <a:lvl1pPr>
              <a:spcAft>
                <a:spcPts val="451"/>
              </a:spcAft>
              <a:defRPr sz="4500" b="1">
                <a:solidFill>
                  <a:schemeClr val="bg1"/>
                </a:solidFill>
              </a:defRPr>
            </a:lvl1pPr>
            <a:lvl2pPr marL="0" indent="0">
              <a:buFontTx/>
              <a:buNone/>
              <a:tabLst/>
              <a:defRPr sz="1200">
                <a:solidFill>
                  <a:schemeClr val="bg1"/>
                </a:solidFill>
              </a:defRPr>
            </a:lvl2pPr>
            <a:lvl3pPr marL="171446" indent="-171446">
              <a:tabLst/>
              <a:defRPr sz="1200">
                <a:solidFill>
                  <a:schemeClr val="bg1"/>
                </a:solidFill>
              </a:defRPr>
            </a:lvl3pPr>
            <a:lvl4pPr marL="171446" indent="-171446">
              <a:tabLst/>
              <a:defRPr sz="1200">
                <a:solidFill>
                  <a:schemeClr val="bg1"/>
                </a:solidFill>
              </a:defRPr>
            </a:lvl4pPr>
            <a:lvl5pPr marL="0" indent="0">
              <a:buFontTx/>
              <a:buNone/>
              <a:tabLst/>
              <a:defRPr sz="900" cap="all" baseline="0">
                <a:solidFill>
                  <a:schemeClr val="bg1"/>
                </a:solidFill>
              </a:defRPr>
            </a:lvl5pPr>
          </a:lstStyle>
          <a:p>
            <a:pPr lvl="0"/>
            <a:r>
              <a:rPr lang="en-US" dirty="0"/>
              <a:t>00%</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14326" y="302839"/>
            <a:ext cx="7783513" cy="378199"/>
          </a:xfrm>
        </p:spPr>
        <p:txBody>
          <a:bodyPr/>
          <a:lstStyle/>
          <a:p>
            <a:r>
              <a:rPr lang="en-US"/>
              <a:t>Click to edit Master title style</a:t>
            </a:r>
            <a:endParaRPr lang="en-US" dirty="0"/>
          </a:p>
        </p:txBody>
      </p:sp>
      <p:sp>
        <p:nvSpPr>
          <p:cNvPr id="11" name="Text Placeholder 10">
            <a:extLst>
              <a:ext uri="{FF2B5EF4-FFF2-40B4-BE49-F238E27FC236}">
                <a16:creationId xmlns:a16="http://schemas.microsoft.com/office/drawing/2014/main" id="{5B35F889-CC52-F940-856C-51ED29C1396B}"/>
              </a:ext>
            </a:extLst>
          </p:cNvPr>
          <p:cNvSpPr>
            <a:spLocks noGrp="1"/>
          </p:cNvSpPr>
          <p:nvPr>
            <p:ph type="body" sz="quarter" idx="13"/>
          </p:nvPr>
        </p:nvSpPr>
        <p:spPr>
          <a:xfrm>
            <a:off x="314326" y="1612901"/>
            <a:ext cx="7783513" cy="34496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6">
            <a:extLst>
              <a:ext uri="{FF2B5EF4-FFF2-40B4-BE49-F238E27FC236}">
                <a16:creationId xmlns:a16="http://schemas.microsoft.com/office/drawing/2014/main" id="{FF446AEA-3831-2C4E-9EB0-963C08DC5411}"/>
              </a:ext>
            </a:extLst>
          </p:cNvPr>
          <p:cNvSpPr txBox="1">
            <a:spLocks/>
          </p:cNvSpPr>
          <p:nvPr userDrawn="1"/>
        </p:nvSpPr>
        <p:spPr>
          <a:xfrm>
            <a:off x="11465861" y="6557935"/>
            <a:ext cx="407055"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z="600" smtClean="0">
                <a:solidFill>
                  <a:schemeClr val="bg1"/>
                </a:solidFill>
              </a:rPr>
              <a:pPr/>
              <a:t>‹#›</a:t>
            </a:fld>
            <a:endParaRPr lang="en-US" sz="600" dirty="0">
              <a:solidFill>
                <a:schemeClr val="bg1"/>
              </a:solidFill>
            </a:endParaRPr>
          </a:p>
        </p:txBody>
      </p:sp>
      <p:pic>
        <p:nvPicPr>
          <p:cNvPr id="10" name="Immagine 9">
            <a:extLst>
              <a:ext uri="{FF2B5EF4-FFF2-40B4-BE49-F238E27FC236}">
                <a16:creationId xmlns:a16="http://schemas.microsoft.com/office/drawing/2014/main" id="{8BBA361C-ABD8-4D41-B520-F1C05F5CB4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3" name="Footer Placeholder 4">
            <a:extLst>
              <a:ext uri="{FF2B5EF4-FFF2-40B4-BE49-F238E27FC236}">
                <a16:creationId xmlns:a16="http://schemas.microsoft.com/office/drawing/2014/main" id="{A1F0E145-5941-4C4B-83DF-C6158F9D3060}"/>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4242957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hoto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7" y="1287464"/>
            <a:ext cx="7666039" cy="4313237"/>
          </a:xfrm>
          <a:solidFill>
            <a:schemeClr val="bg1">
              <a:lumMod val="95000"/>
            </a:schemeClr>
          </a:solidFill>
        </p:spPr>
        <p:txBody>
          <a:bodyPr/>
          <a:lstStyle/>
          <a:p>
            <a:r>
              <a:rPr lang="en-US"/>
              <a:t>Click icon to add picture</a:t>
            </a:r>
          </a:p>
        </p:txBody>
      </p:sp>
      <p:sp>
        <p:nvSpPr>
          <p:cNvPr id="11" name="Picture Placeholder 10">
            <a:extLst>
              <a:ext uri="{FF2B5EF4-FFF2-40B4-BE49-F238E27FC236}">
                <a16:creationId xmlns:a16="http://schemas.microsoft.com/office/drawing/2014/main" id="{A8EC86BF-9327-3A4F-90FA-1E4B778717E9}"/>
              </a:ext>
            </a:extLst>
          </p:cNvPr>
          <p:cNvSpPr>
            <a:spLocks noGrp="1"/>
          </p:cNvSpPr>
          <p:nvPr>
            <p:ph type="pic" sz="quarter" idx="14"/>
          </p:nvPr>
        </p:nvSpPr>
        <p:spPr>
          <a:xfrm>
            <a:off x="8097839" y="1287464"/>
            <a:ext cx="3775075" cy="2052637"/>
          </a:xfrm>
          <a:solidFill>
            <a:schemeClr val="bg1">
              <a:lumMod val="95000"/>
            </a:schemeClr>
          </a:solidFill>
        </p:spPr>
        <p:txBody>
          <a:bodyPr/>
          <a:lstStyle/>
          <a:p>
            <a:r>
              <a:rPr lang="en-US"/>
              <a:t>Click icon to add picture</a:t>
            </a:r>
          </a:p>
        </p:txBody>
      </p:sp>
      <p:sp>
        <p:nvSpPr>
          <p:cNvPr id="12" name="Picture Placeholder 10">
            <a:extLst>
              <a:ext uri="{FF2B5EF4-FFF2-40B4-BE49-F238E27FC236}">
                <a16:creationId xmlns:a16="http://schemas.microsoft.com/office/drawing/2014/main" id="{43C9E418-C89A-204C-9103-99356F5EFDDE}"/>
              </a:ext>
            </a:extLst>
          </p:cNvPr>
          <p:cNvSpPr>
            <a:spLocks noGrp="1"/>
          </p:cNvSpPr>
          <p:nvPr>
            <p:ph type="pic" sz="quarter" idx="15"/>
          </p:nvPr>
        </p:nvSpPr>
        <p:spPr>
          <a:xfrm>
            <a:off x="8097839" y="3509964"/>
            <a:ext cx="3775075" cy="20526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hasCustomPrompt="1"/>
          </p:nvPr>
        </p:nvSpPr>
        <p:spPr>
          <a:xfrm>
            <a:off x="314327" y="5753102"/>
            <a:ext cx="7666039" cy="282575"/>
          </a:xfrm>
        </p:spPr>
        <p:txBody>
          <a:bodyPr>
            <a:noAutofit/>
          </a:bodyPr>
          <a:lstStyle>
            <a:lvl1pPr>
              <a:defRPr sz="900" cap="all" baseline="0"/>
            </a:lvl1pPr>
            <a:lvl2pPr marL="0" indent="0">
              <a:buFontTx/>
              <a:buNone/>
              <a:tabLst/>
              <a:defRPr sz="900"/>
            </a:lvl2pPr>
            <a:lvl3pPr marL="0" indent="0">
              <a:buFontTx/>
              <a:buNone/>
              <a:tabLst/>
              <a:defRPr sz="900"/>
            </a:lvl3pPr>
            <a:lvl4pPr marL="0" indent="0">
              <a:buFontTx/>
              <a:buNone/>
              <a:tabLst/>
              <a:defRPr sz="900"/>
            </a:lvl4pPr>
            <a:lvl5pPr marL="0" indent="0">
              <a:buFontTx/>
              <a:buNone/>
              <a:tabLst/>
              <a:defRPr sz="900"/>
            </a:lvl5pPr>
          </a:lstStyle>
          <a:p>
            <a:pPr lvl="0"/>
            <a:r>
              <a:rPr lang="en-US" dirty="0"/>
              <a:t>Click to edit Master text styles</a:t>
            </a:r>
          </a:p>
        </p:txBody>
      </p:sp>
      <p:sp>
        <p:nvSpPr>
          <p:cNvPr id="10" name="Slide Number Placeholder 6">
            <a:extLst>
              <a:ext uri="{FF2B5EF4-FFF2-40B4-BE49-F238E27FC236}">
                <a16:creationId xmlns:a16="http://schemas.microsoft.com/office/drawing/2014/main" id="{25A9DD33-7C3A-254E-BCA2-1DBC19FEE9D8}"/>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13" name="Immagine 12">
            <a:extLst>
              <a:ext uri="{FF2B5EF4-FFF2-40B4-BE49-F238E27FC236}">
                <a16:creationId xmlns:a16="http://schemas.microsoft.com/office/drawing/2014/main" id="{439B7B91-1038-9F46-910B-7021C84C54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6" name="Footer Placeholder 4">
            <a:extLst>
              <a:ext uri="{FF2B5EF4-FFF2-40B4-BE49-F238E27FC236}">
                <a16:creationId xmlns:a16="http://schemas.microsoft.com/office/drawing/2014/main" id="{47D2B2F5-557C-774C-9291-381D1F7A4B36}"/>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2341010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hotos with captions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6" y="1287464"/>
            <a:ext cx="5713413"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hasCustomPrompt="1"/>
          </p:nvPr>
        </p:nvSpPr>
        <p:spPr>
          <a:xfrm>
            <a:off x="314327" y="5753102"/>
            <a:ext cx="7666039" cy="282575"/>
          </a:xfrm>
        </p:spPr>
        <p:txBody>
          <a:bodyPr>
            <a:noAutofit/>
          </a:bodyPr>
          <a:lstStyle>
            <a:lvl1pPr>
              <a:defRPr sz="900" cap="all" baseline="0"/>
            </a:lvl1pPr>
            <a:lvl2pPr marL="0" indent="0">
              <a:buFontTx/>
              <a:buNone/>
              <a:tabLst/>
              <a:defRPr sz="900"/>
            </a:lvl2pPr>
            <a:lvl3pPr marL="0" indent="0">
              <a:buFontTx/>
              <a:buNone/>
              <a:tabLst/>
              <a:defRPr sz="900"/>
            </a:lvl3pPr>
            <a:lvl4pPr marL="0" indent="0">
              <a:buFontTx/>
              <a:buNone/>
              <a:tabLst/>
              <a:defRPr sz="900"/>
            </a:lvl4pPr>
            <a:lvl5pPr marL="0" indent="0">
              <a:buFontTx/>
              <a:buNone/>
              <a:tabLst/>
              <a:defRPr sz="900"/>
            </a:lvl5pPr>
          </a:lstStyle>
          <a:p>
            <a:pPr lvl="0"/>
            <a:r>
              <a:rPr lang="en-US" dirty="0"/>
              <a:t>Click to edit Master text styles</a:t>
            </a:r>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6143626" y="1287464"/>
            <a:ext cx="5713413" cy="4313237"/>
          </a:xfrm>
          <a:solidFill>
            <a:schemeClr val="bg1">
              <a:lumMod val="95000"/>
            </a:schemeClr>
          </a:solidFill>
        </p:spPr>
        <p:txBody>
          <a:bodyPr/>
          <a:lstStyle/>
          <a:p>
            <a:r>
              <a:rPr lang="en-US"/>
              <a:t>Click icon to add picture</a:t>
            </a:r>
          </a:p>
        </p:txBody>
      </p:sp>
      <p:sp>
        <p:nvSpPr>
          <p:cNvPr id="8" name="Slide Number Placeholder 6">
            <a:extLst>
              <a:ext uri="{FF2B5EF4-FFF2-40B4-BE49-F238E27FC236}">
                <a16:creationId xmlns:a16="http://schemas.microsoft.com/office/drawing/2014/main" id="{3F04B2EF-151A-4E44-B357-7107B9F7C27A}"/>
              </a:ext>
            </a:extLst>
          </p:cNvPr>
          <p:cNvSpPr>
            <a:spLocks noGrp="1"/>
          </p:cNvSpPr>
          <p:nvPr>
            <p:ph type="sldNum" sz="quarter" idx="12"/>
          </p:nvPr>
        </p:nvSpPr>
        <p:spPr>
          <a:xfrm>
            <a:off x="11465861" y="6557935"/>
            <a:ext cx="407055" cy="198812"/>
          </a:xfrm>
        </p:spPr>
        <p:txBody>
          <a:bodyPr/>
          <a:lstStyle/>
          <a:p>
            <a:fld id="{6973FCEF-5573-7E43-8272-70C9D66591DA}" type="slidenum">
              <a:rPr lang="en-US" smtClean="0"/>
              <a:t>‹#›</a:t>
            </a:fld>
            <a:endParaRPr lang="en-US" dirty="0"/>
          </a:p>
        </p:txBody>
      </p:sp>
      <p:pic>
        <p:nvPicPr>
          <p:cNvPr id="11" name="Immagine 10">
            <a:extLst>
              <a:ext uri="{FF2B5EF4-FFF2-40B4-BE49-F238E27FC236}">
                <a16:creationId xmlns:a16="http://schemas.microsoft.com/office/drawing/2014/main" id="{99130113-88E5-3E49-9957-B95F6A7AD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2" name="Footer Placeholder 4">
            <a:extLst>
              <a:ext uri="{FF2B5EF4-FFF2-40B4-BE49-F238E27FC236}">
                <a16:creationId xmlns:a16="http://schemas.microsoft.com/office/drawing/2014/main" id="{B0371A95-09A4-3740-954F-A2987EC63431}"/>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t>A PRANZO CON IL NIC</a:t>
            </a:r>
          </a:p>
        </p:txBody>
      </p:sp>
    </p:spTree>
    <p:extLst>
      <p:ext uri="{BB962C8B-B14F-4D97-AF65-F5344CB8AC3E}">
        <p14:creationId xmlns:p14="http://schemas.microsoft.com/office/powerpoint/2010/main" val="3535010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E4EA-9C59-7B47-BB4D-BA8A10BB6DD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0652C08-373C-4740-ACB8-A62AA140F7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22133F1-ACD7-1147-B366-52D173D9373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02A0C4B-504A-6745-8072-03070534B6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97ED3DA-3595-C741-8ACD-7794099C2EC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989CAF2-C951-EF4B-9F36-94CB651A159B}"/>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8" name="Footer Placeholder 7">
            <a:extLst>
              <a:ext uri="{FF2B5EF4-FFF2-40B4-BE49-F238E27FC236}">
                <a16:creationId xmlns:a16="http://schemas.microsoft.com/office/drawing/2014/main" id="{DCB58E51-1E7C-8445-A56F-C5BF60500B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D56C2F-F5B3-4145-B9F0-623545C35EEE}"/>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3158041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am with titl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6973FCEF-5573-7E43-8272-70C9D66591DA}" type="slidenum">
              <a:rPr lang="en-US" smtClean="0"/>
              <a:t>‹#›</a:t>
            </a:fld>
            <a:endParaRPr lang="en-US"/>
          </a:p>
        </p:txBody>
      </p:sp>
      <p:sp>
        <p:nvSpPr>
          <p:cNvPr id="9" name="Picture Placeholder 8">
            <a:extLst>
              <a:ext uri="{FF2B5EF4-FFF2-40B4-BE49-F238E27FC236}">
                <a16:creationId xmlns:a16="http://schemas.microsoft.com/office/drawing/2014/main" id="{DE1EBEB5-9CAC-B04D-92DD-C5F20681181E}"/>
              </a:ext>
            </a:extLst>
          </p:cNvPr>
          <p:cNvSpPr>
            <a:spLocks noGrp="1"/>
          </p:cNvSpPr>
          <p:nvPr>
            <p:ph type="pic" sz="quarter" idx="13"/>
          </p:nvPr>
        </p:nvSpPr>
        <p:spPr>
          <a:xfrm>
            <a:off x="314329" y="1287464"/>
            <a:ext cx="3760788" cy="4313237"/>
          </a:xfrm>
          <a:solidFill>
            <a:schemeClr val="bg1">
              <a:lumMod val="95000"/>
            </a:schemeClr>
          </a:solidFill>
        </p:spPr>
        <p:txBody>
          <a:bodyPr/>
          <a:lstStyle/>
          <a:p>
            <a:r>
              <a:rPr lang="en-US"/>
              <a:t>Click icon to add picture</a:t>
            </a:r>
          </a:p>
        </p:txBody>
      </p:sp>
      <p:sp>
        <p:nvSpPr>
          <p:cNvPr id="14" name="Text Placeholder 13">
            <a:extLst>
              <a:ext uri="{FF2B5EF4-FFF2-40B4-BE49-F238E27FC236}">
                <a16:creationId xmlns:a16="http://schemas.microsoft.com/office/drawing/2014/main" id="{ACB2A138-8FC7-8B47-A2E8-8DCA48EC7216}"/>
              </a:ext>
            </a:extLst>
          </p:cNvPr>
          <p:cNvSpPr>
            <a:spLocks noGrp="1"/>
          </p:cNvSpPr>
          <p:nvPr>
            <p:ph type="body" sz="quarter" idx="16"/>
          </p:nvPr>
        </p:nvSpPr>
        <p:spPr>
          <a:xfrm>
            <a:off x="314327" y="5753102"/>
            <a:ext cx="3760788" cy="282575"/>
          </a:xfrm>
        </p:spPr>
        <p:txBody>
          <a:bodyPr>
            <a:noAutofit/>
          </a:bodyPr>
          <a:lstStyle>
            <a:lvl1pPr>
              <a:defRPr sz="900" b="1" cap="all" baseline="0"/>
            </a:lvl1pPr>
            <a:lvl2pPr marL="0" indent="0">
              <a:buFontTx/>
              <a:buNone/>
              <a:tabLst/>
              <a:defRPr sz="900" b="1" cap="all" baseline="0"/>
            </a:lvl2pPr>
            <a:lvl3pPr marL="0" indent="0">
              <a:buFontTx/>
              <a:buNone/>
              <a:tabLst/>
              <a:defRPr sz="900"/>
            </a:lvl3pPr>
            <a:lvl4pPr marL="0" indent="0">
              <a:buFontTx/>
              <a:buNone/>
              <a:tabLst/>
              <a:defRPr sz="900"/>
            </a:lvl4pPr>
            <a:lvl5pPr marL="0" indent="0">
              <a:buFontTx/>
              <a:buNone/>
              <a:tabLst/>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8">
            <a:extLst>
              <a:ext uri="{FF2B5EF4-FFF2-40B4-BE49-F238E27FC236}">
                <a16:creationId xmlns:a16="http://schemas.microsoft.com/office/drawing/2014/main" id="{89A62191-A9D2-DF45-834A-37875AA2A760}"/>
              </a:ext>
            </a:extLst>
          </p:cNvPr>
          <p:cNvSpPr>
            <a:spLocks noGrp="1"/>
          </p:cNvSpPr>
          <p:nvPr>
            <p:ph type="pic" sz="quarter" idx="17"/>
          </p:nvPr>
        </p:nvSpPr>
        <p:spPr>
          <a:xfrm>
            <a:off x="4213229" y="1287464"/>
            <a:ext cx="3760788" cy="4313237"/>
          </a:xfrm>
          <a:solidFill>
            <a:schemeClr val="bg1">
              <a:lumMod val="95000"/>
            </a:schemeClr>
          </a:solidFill>
        </p:spPr>
        <p:txBody>
          <a:bodyPr/>
          <a:lstStyle/>
          <a:p>
            <a:r>
              <a:rPr lang="en-US"/>
              <a:t>Click icon to add picture</a:t>
            </a:r>
          </a:p>
        </p:txBody>
      </p:sp>
      <p:sp>
        <p:nvSpPr>
          <p:cNvPr id="11" name="Picture Placeholder 8">
            <a:extLst>
              <a:ext uri="{FF2B5EF4-FFF2-40B4-BE49-F238E27FC236}">
                <a16:creationId xmlns:a16="http://schemas.microsoft.com/office/drawing/2014/main" id="{5F8CEA54-6802-3A40-B183-F9B003BC3F25}"/>
              </a:ext>
            </a:extLst>
          </p:cNvPr>
          <p:cNvSpPr>
            <a:spLocks noGrp="1"/>
          </p:cNvSpPr>
          <p:nvPr>
            <p:ph type="pic" sz="quarter" idx="18"/>
          </p:nvPr>
        </p:nvSpPr>
        <p:spPr>
          <a:xfrm>
            <a:off x="8124829" y="1287464"/>
            <a:ext cx="3760788" cy="4313237"/>
          </a:xfrm>
          <a:solidFill>
            <a:schemeClr val="bg1">
              <a:lumMod val="95000"/>
            </a:schemeClr>
          </a:solidFill>
        </p:spPr>
        <p:txBody>
          <a:bodyPr/>
          <a:lstStyle/>
          <a:p>
            <a:r>
              <a:rPr lang="en-US"/>
              <a:t>Click icon to add picture</a:t>
            </a:r>
          </a:p>
        </p:txBody>
      </p:sp>
      <p:sp>
        <p:nvSpPr>
          <p:cNvPr id="12" name="Text Placeholder 13">
            <a:extLst>
              <a:ext uri="{FF2B5EF4-FFF2-40B4-BE49-F238E27FC236}">
                <a16:creationId xmlns:a16="http://schemas.microsoft.com/office/drawing/2014/main" id="{6B427520-87EA-644B-AF80-E5FE47514AC6}"/>
              </a:ext>
            </a:extLst>
          </p:cNvPr>
          <p:cNvSpPr>
            <a:spLocks noGrp="1"/>
          </p:cNvSpPr>
          <p:nvPr>
            <p:ph type="body" sz="quarter" idx="19"/>
          </p:nvPr>
        </p:nvSpPr>
        <p:spPr>
          <a:xfrm>
            <a:off x="4225927" y="5753102"/>
            <a:ext cx="3760788" cy="282575"/>
          </a:xfrm>
        </p:spPr>
        <p:txBody>
          <a:bodyPr>
            <a:noAutofit/>
          </a:bodyPr>
          <a:lstStyle>
            <a:lvl1pPr>
              <a:defRPr sz="900" b="1" cap="all" baseline="0"/>
            </a:lvl1pPr>
            <a:lvl2pPr marL="0" indent="0">
              <a:buFontTx/>
              <a:buNone/>
              <a:tabLst/>
              <a:defRPr sz="900" b="1" cap="all" baseline="0"/>
            </a:lvl2pPr>
            <a:lvl3pPr marL="0" indent="0">
              <a:buFontTx/>
              <a:buNone/>
              <a:tabLst/>
              <a:defRPr sz="900"/>
            </a:lvl3pPr>
            <a:lvl4pPr marL="0" indent="0">
              <a:buFontTx/>
              <a:buNone/>
              <a:tabLst/>
              <a:defRPr sz="900"/>
            </a:lvl4pPr>
            <a:lvl5pPr marL="0" indent="0">
              <a:buFontTx/>
              <a:buNone/>
              <a:tabLst/>
              <a:defRPr sz="9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a:extLst>
              <a:ext uri="{FF2B5EF4-FFF2-40B4-BE49-F238E27FC236}">
                <a16:creationId xmlns:a16="http://schemas.microsoft.com/office/drawing/2014/main" id="{9BF1C567-1ED2-384F-A94D-5752BA2E6554}"/>
              </a:ext>
            </a:extLst>
          </p:cNvPr>
          <p:cNvSpPr>
            <a:spLocks noGrp="1"/>
          </p:cNvSpPr>
          <p:nvPr>
            <p:ph type="body" sz="quarter" idx="20" hasCustomPrompt="1"/>
          </p:nvPr>
        </p:nvSpPr>
        <p:spPr>
          <a:xfrm>
            <a:off x="8099427" y="5753102"/>
            <a:ext cx="3760788" cy="282575"/>
          </a:xfrm>
        </p:spPr>
        <p:txBody>
          <a:bodyPr>
            <a:noAutofit/>
          </a:bodyPr>
          <a:lstStyle>
            <a:lvl1pPr>
              <a:defRPr sz="900" b="1" cap="all" baseline="0"/>
            </a:lvl1pPr>
            <a:lvl2pPr marL="0" indent="0">
              <a:buFontTx/>
              <a:buNone/>
              <a:tabLst/>
              <a:defRPr sz="900" b="1" cap="all" baseline="0"/>
            </a:lvl2pPr>
            <a:lvl3pPr marL="0" indent="0">
              <a:buFontTx/>
              <a:buNone/>
              <a:tabLst/>
              <a:defRPr sz="900"/>
            </a:lvl3pPr>
            <a:lvl4pPr marL="0" indent="0">
              <a:buFontTx/>
              <a:buNone/>
              <a:tabLst/>
              <a:defRPr sz="900"/>
            </a:lvl4pPr>
            <a:lvl5pPr marL="0" indent="0">
              <a:buFontTx/>
              <a:buNone/>
              <a:tabLst/>
              <a:defRPr sz="900"/>
            </a:lvl5pPr>
          </a:lstStyle>
          <a:p>
            <a:pPr lvl="0"/>
            <a:r>
              <a:rPr lang="en-US" dirty="0"/>
              <a:t>Click to edit Master text styles</a:t>
            </a:r>
          </a:p>
          <a:p>
            <a:pPr lvl="1"/>
            <a:r>
              <a:rPr lang="en-US" dirty="0"/>
              <a:t>Second level</a:t>
            </a:r>
          </a:p>
          <a:p>
            <a:pPr lvl="2"/>
            <a:endParaRPr lang="en-US" dirty="0"/>
          </a:p>
        </p:txBody>
      </p:sp>
      <p:sp>
        <p:nvSpPr>
          <p:cNvPr id="16" name="Footer Placeholder 4">
            <a:extLst>
              <a:ext uri="{FF2B5EF4-FFF2-40B4-BE49-F238E27FC236}">
                <a16:creationId xmlns:a16="http://schemas.microsoft.com/office/drawing/2014/main" id="{EB23D790-798E-904A-83B4-C4CF4C09C228}"/>
              </a:ext>
            </a:extLst>
          </p:cNvPr>
          <p:cNvSpPr>
            <a:spLocks noGrp="1"/>
          </p:cNvSpPr>
          <p:nvPr>
            <p:ph type="ftr" sz="quarter" idx="11"/>
          </p:nvPr>
        </p:nvSpPr>
        <p:spPr>
          <a:xfrm>
            <a:off x="4871403" y="6399855"/>
            <a:ext cx="2795587" cy="198812"/>
          </a:xfrm>
        </p:spPr>
        <p:txBody>
          <a:bodyPr/>
          <a:lstStyle/>
          <a:p>
            <a:pPr algn="ctr"/>
            <a:r>
              <a:rPr lang="en-US" dirty="0"/>
              <a:t>A PRANZO CON IL NIC</a:t>
            </a:r>
          </a:p>
        </p:txBody>
      </p:sp>
    </p:spTree>
    <p:extLst>
      <p:ext uri="{BB962C8B-B14F-4D97-AF65-F5344CB8AC3E}">
        <p14:creationId xmlns:p14="http://schemas.microsoft.com/office/powerpoint/2010/main" val="19123563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itle and black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7" y="1638301"/>
            <a:ext cx="3760788" cy="4405884"/>
          </a:xfrm>
        </p:spPr>
        <p:txBody>
          <a:bodyPr>
            <a:noAutofit/>
          </a:bodyPr>
          <a:lstStyle>
            <a:lvl1pPr>
              <a:defRPr sz="1200"/>
            </a:lvl1pPr>
            <a:lvl2pPr marL="171446" indent="-171446">
              <a:tabLst/>
              <a:defRPr sz="1200"/>
            </a:lvl2pPr>
            <a:lvl3pPr marL="342891" indent="-171446">
              <a:tabLst/>
              <a:defRPr sz="1200"/>
            </a:lvl3pPr>
            <a:lvl4pPr marL="552437" indent="-171446">
              <a:tabLst/>
              <a:defRPr sz="1200"/>
            </a:lvl4pPr>
            <a:lvl5pPr marL="723882" indent="-171446">
              <a:tabLs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ABC77A73-CA3A-F540-9A46-AC168C1C66A0}"/>
              </a:ext>
            </a:extLst>
          </p:cNvPr>
          <p:cNvSpPr>
            <a:spLocks noGrp="1"/>
          </p:cNvSpPr>
          <p:nvPr>
            <p:ph type="ftr" sz="quarter" idx="11"/>
          </p:nvPr>
        </p:nvSpPr>
        <p:spPr>
          <a:xfrm>
            <a:off x="4871403" y="6399855"/>
            <a:ext cx="2795587" cy="198812"/>
          </a:xfrm>
        </p:spPr>
        <p:txBody>
          <a:bodyPr/>
          <a:lstStyle>
            <a:lvl1pPr>
              <a:defRPr>
                <a:solidFill>
                  <a:schemeClr val="bg1"/>
                </a:solidFill>
              </a:defRPr>
            </a:lvl1pPr>
          </a:lstStyle>
          <a:p>
            <a:pPr algn="ctr"/>
            <a:r>
              <a:rPr lang="en-US"/>
              <a:t>A PRANZO CON IL NIC</a:t>
            </a:r>
            <a:endParaRPr lang="en-US" dirty="0"/>
          </a:p>
        </p:txBody>
      </p:sp>
    </p:spTree>
    <p:extLst>
      <p:ext uri="{BB962C8B-B14F-4D97-AF65-F5344CB8AC3E}">
        <p14:creationId xmlns:p14="http://schemas.microsoft.com/office/powerpoint/2010/main" val="34810432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Full image with title and whit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9" name="Text Placeholder 8">
            <a:extLst>
              <a:ext uri="{FF2B5EF4-FFF2-40B4-BE49-F238E27FC236}">
                <a16:creationId xmlns:a16="http://schemas.microsoft.com/office/drawing/2014/main" id="{2D8D725D-0795-4D47-9DB2-E970319D9D83}"/>
              </a:ext>
            </a:extLst>
          </p:cNvPr>
          <p:cNvSpPr>
            <a:spLocks noGrp="1"/>
          </p:cNvSpPr>
          <p:nvPr>
            <p:ph type="body" sz="quarter" idx="13"/>
          </p:nvPr>
        </p:nvSpPr>
        <p:spPr>
          <a:xfrm>
            <a:off x="314327" y="1638302"/>
            <a:ext cx="3760788" cy="4397375"/>
          </a:xfrm>
        </p:spPr>
        <p:txBody>
          <a:bodyPr>
            <a:noAutofit/>
          </a:bodyPr>
          <a:lstStyle>
            <a:lvl1pPr>
              <a:defRPr sz="1200">
                <a:solidFill>
                  <a:schemeClr val="bg1"/>
                </a:solidFill>
              </a:defRPr>
            </a:lvl1pPr>
            <a:lvl2pPr marL="171446" indent="-171446">
              <a:tabLst/>
              <a:defRPr sz="1200">
                <a:solidFill>
                  <a:schemeClr val="bg1"/>
                </a:solidFill>
              </a:defRPr>
            </a:lvl2pPr>
            <a:lvl3pPr marL="342891" indent="-171446">
              <a:tabLst/>
              <a:defRPr sz="1200">
                <a:solidFill>
                  <a:schemeClr val="bg1"/>
                </a:solidFill>
              </a:defRPr>
            </a:lvl3pPr>
            <a:lvl4pPr marL="552437" indent="-171446">
              <a:tabLst/>
              <a:defRPr sz="1200">
                <a:solidFill>
                  <a:schemeClr val="bg1"/>
                </a:solidFill>
              </a:defRPr>
            </a:lvl4pPr>
            <a:lvl5pPr marL="723882" indent="-171446">
              <a:tabLst/>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43EE6B6F-4719-BA44-91E6-C05FD1DC3480}"/>
              </a:ext>
            </a:extLst>
          </p:cNvPr>
          <p:cNvSpPr>
            <a:spLocks noGrp="1"/>
          </p:cNvSpPr>
          <p:nvPr>
            <p:ph type="ftr" sz="quarter" idx="11"/>
          </p:nvPr>
        </p:nvSpPr>
        <p:spPr>
          <a:xfrm>
            <a:off x="4871403" y="6399855"/>
            <a:ext cx="2795587" cy="198812"/>
          </a:xfrm>
        </p:spPr>
        <p:txBody>
          <a:bodyPr/>
          <a:lstStyle>
            <a:lvl1pPr>
              <a:defRPr>
                <a:solidFill>
                  <a:schemeClr val="bg1"/>
                </a:solidFill>
              </a:defRPr>
            </a:lvl1pPr>
          </a:lstStyle>
          <a:p>
            <a:pPr algn="ctr"/>
            <a:r>
              <a:rPr lang="en-US"/>
              <a:t>A PRANZO CON IL NIC</a:t>
            </a:r>
            <a:endParaRPr lang="en-US" dirty="0"/>
          </a:p>
        </p:txBody>
      </p:sp>
    </p:spTree>
    <p:extLst>
      <p:ext uri="{BB962C8B-B14F-4D97-AF65-F5344CB8AC3E}">
        <p14:creationId xmlns:p14="http://schemas.microsoft.com/office/powerpoint/2010/main" val="16042306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973FCEF-5573-7E43-8272-70C9D66591DA}" type="slidenum">
              <a:rPr lang="en-US" smtClean="0"/>
              <a:t>‹#›</a:t>
            </a:fld>
            <a:endParaRPr lang="en-US"/>
          </a:p>
        </p:txBody>
      </p:sp>
    </p:spTree>
    <p:extLst>
      <p:ext uri="{BB962C8B-B14F-4D97-AF65-F5344CB8AC3E}">
        <p14:creationId xmlns:p14="http://schemas.microsoft.com/office/powerpoint/2010/main" val="10361205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WORLD MAP">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fld id="{014B2E09-5AA7-F94D-929B-98BBF584D59A}" type="datetime3">
              <a:rPr lang="en-US" smtClean="0"/>
              <a:pPr/>
              <a:t>12 December 2021</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pic>
        <p:nvPicPr>
          <p:cNvPr id="7" name="Picture 6">
            <a:extLst>
              <a:ext uri="{FF2B5EF4-FFF2-40B4-BE49-F238E27FC236}">
                <a16:creationId xmlns:a16="http://schemas.microsoft.com/office/drawing/2014/main" id="{FC1A1175-CF73-5649-9406-0D82488373D9}"/>
              </a:ext>
            </a:extLst>
          </p:cNvPr>
          <p:cNvPicPr>
            <a:picLocks noChangeAspect="1"/>
          </p:cNvPicPr>
          <p:nvPr userDrawn="1"/>
        </p:nvPicPr>
        <p:blipFill>
          <a:blip r:embed="rId2"/>
          <a:stretch>
            <a:fillRect/>
          </a:stretch>
        </p:blipFill>
        <p:spPr>
          <a:xfrm>
            <a:off x="405121" y="718542"/>
            <a:ext cx="11412636" cy="5656263"/>
          </a:xfrm>
          <a:prstGeom prst="rect">
            <a:avLst/>
          </a:prstGeom>
        </p:spPr>
      </p:pic>
      <p:pic>
        <p:nvPicPr>
          <p:cNvPr id="8" name="Picture 7" descr="A close up of a sign&#10;&#10;Description automatically generated">
            <a:extLst>
              <a:ext uri="{FF2B5EF4-FFF2-40B4-BE49-F238E27FC236}">
                <a16:creationId xmlns:a16="http://schemas.microsoft.com/office/drawing/2014/main" id="{B0379CF0-D63E-8C43-9F98-9786091D691D}"/>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0562131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PAGE TANGERINE COMMUNITY">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B5DBBAE-2EFD-2244-9EB2-5B025B1584F2}"/>
              </a:ext>
            </a:extLst>
          </p:cNvPr>
          <p:cNvSpPr/>
          <p:nvPr userDrawn="1"/>
        </p:nvSpPr>
        <p:spPr>
          <a:xfrm>
            <a:off x="0" y="6080499"/>
            <a:ext cx="764088" cy="764088"/>
          </a:xfrm>
          <a:prstGeom prst="rect">
            <a:avLst/>
          </a:prstGeom>
          <a:solidFill>
            <a:srgbClr val="FF61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p:cNvSpPr>
            <a:spLocks noGrp="1"/>
          </p:cNvSpPr>
          <p:nvPr>
            <p:ph type="dt" sz="half" idx="10"/>
          </p:nvPr>
        </p:nvSpPr>
        <p:spPr/>
        <p:txBody>
          <a:bodyPr/>
          <a:lstStyle>
            <a:lvl1pPr>
              <a:defRPr>
                <a:solidFill>
                  <a:schemeClr val="bg1"/>
                </a:solidFill>
              </a:defRPr>
            </a:lvl1pPr>
          </a:lstStyle>
          <a:p>
            <a:fld id="{34F07272-15A4-0748-999E-8D6BECC86814}" type="datetime3">
              <a:rPr lang="en-US" smtClean="0"/>
              <a:t>12 December 2021</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5" y="341314"/>
            <a:ext cx="4740275" cy="1141412"/>
          </a:xfrm>
        </p:spPr>
        <p:txBody>
          <a:bodyPr/>
          <a:lstStyle>
            <a:lvl1pPr marL="182162" indent="-170256">
              <a:lnSpc>
                <a:spcPts val="2700"/>
              </a:lnSpc>
              <a:tabLst/>
              <a:defRPr sz="2400" cap="none" baseline="0">
                <a:solidFill>
                  <a:schemeClr val="bg1"/>
                </a:solidFill>
              </a:defRPr>
            </a:lvl1pPr>
            <a:lvl2pPr marL="182162" indent="0">
              <a:spcBef>
                <a:spcPts val="451"/>
              </a:spcBef>
              <a:buFontTx/>
              <a:buNone/>
              <a:tabLst/>
              <a:defRPr sz="1051" b="1" cap="all" baseline="0">
                <a:solidFill>
                  <a:schemeClr val="bg1"/>
                </a:solidFill>
              </a:defRPr>
            </a:lvl2pPr>
            <a:lvl3pPr marL="182162" indent="0">
              <a:buFontTx/>
              <a:buNone/>
              <a:tabLst/>
              <a:defRPr sz="1051" cap="all" baseline="0">
                <a:solidFill>
                  <a:schemeClr val="bg1"/>
                </a:solidFill>
              </a:defRPr>
            </a:lvl3pPr>
            <a:lvl4pPr marL="13097" indent="0">
              <a:buFontTx/>
              <a:buNone/>
              <a:tabLst/>
              <a:defRPr sz="2400">
                <a:solidFill>
                  <a:schemeClr val="bg1"/>
                </a:solidFill>
              </a:defRPr>
            </a:lvl4pPr>
            <a:lvl5pPr marL="13097" indent="0">
              <a:buFontTx/>
              <a:buNone/>
              <a:tabLst/>
              <a:defRPr sz="24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31" name="Picture 30">
            <a:extLst>
              <a:ext uri="{FF2B5EF4-FFF2-40B4-BE49-F238E27FC236}">
                <a16:creationId xmlns:a16="http://schemas.microsoft.com/office/drawing/2014/main" id="{0B687291-9924-8545-A6D8-FB45F24DE9AF}"/>
              </a:ext>
            </a:extLst>
          </p:cNvPr>
          <p:cNvPicPr>
            <a:picLocks noChangeAspect="1"/>
          </p:cNvPicPr>
          <p:nvPr userDrawn="1"/>
        </p:nvPicPr>
        <p:blipFill>
          <a:blip r:embed="rId2"/>
          <a:stretch>
            <a:fillRect/>
          </a:stretch>
        </p:blipFill>
        <p:spPr>
          <a:xfrm>
            <a:off x="6151565" y="-1059394"/>
            <a:ext cx="7139895" cy="7139895"/>
          </a:xfrm>
          <a:prstGeom prst="rect">
            <a:avLst/>
          </a:prstGeom>
        </p:spPr>
      </p:pic>
      <p:pic>
        <p:nvPicPr>
          <p:cNvPr id="9" name="Picture 8" descr="A close up of a sign&#10;&#10;Description automatically generated">
            <a:extLst>
              <a:ext uri="{FF2B5EF4-FFF2-40B4-BE49-F238E27FC236}">
                <a16:creationId xmlns:a16="http://schemas.microsoft.com/office/drawing/2014/main" id="{98A121CC-88C2-BE4B-817D-61D4EAEE32E8}"/>
              </a:ext>
            </a:extLst>
          </p:cNvPr>
          <p:cNvPicPr>
            <a:picLocks noChangeAspect="1"/>
          </p:cNvPicPr>
          <p:nvPr userDrawn="1"/>
        </p:nvPicPr>
        <p:blipFill>
          <a:blip r:embed="rId3"/>
          <a:stretch>
            <a:fillRect/>
          </a:stretch>
        </p:blipFill>
        <p:spPr>
          <a:xfrm>
            <a:off x="219456" y="6245352"/>
            <a:ext cx="411480" cy="411480"/>
          </a:xfrm>
          <a:prstGeom prst="rect">
            <a:avLst/>
          </a:prstGeom>
        </p:spPr>
      </p:pic>
    </p:spTree>
    <p:extLst>
      <p:ext uri="{BB962C8B-B14F-4D97-AF65-F5344CB8AC3E}">
        <p14:creationId xmlns:p14="http://schemas.microsoft.com/office/powerpoint/2010/main" val="1763383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PAG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2DBA39E-56F5-BC41-88A8-C93F16A84D6C}"/>
              </a:ext>
            </a:extLst>
          </p:cNvPr>
          <p:cNvSpPr>
            <a:spLocks noGrp="1"/>
          </p:cNvSpPr>
          <p:nvPr>
            <p:ph type="pic" sz="quarter" idx="14"/>
          </p:nvPr>
        </p:nvSpPr>
        <p:spPr>
          <a:xfrm>
            <a:off x="4191000" y="0"/>
            <a:ext cx="8001000" cy="6858000"/>
          </a:xfrm>
          <a:solidFill>
            <a:schemeClr val="bg1">
              <a:lumMod val="85000"/>
            </a:schemeClr>
          </a:solidFill>
        </p:spPr>
        <p:txBody>
          <a:bodyPr/>
          <a:lstStyle/>
          <a:p>
            <a:r>
              <a:rPr lang="en-US"/>
              <a:t>Click icon to add picture</a:t>
            </a:r>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7" y="341314"/>
            <a:ext cx="3760787" cy="1141412"/>
          </a:xfrm>
        </p:spPr>
        <p:txBody>
          <a:bodyPr/>
          <a:lstStyle>
            <a:lvl1pPr marL="182162" indent="-170256">
              <a:lnSpc>
                <a:spcPts val="3151"/>
              </a:lnSpc>
              <a:tabLst/>
              <a:defRPr sz="2400" cap="none" baseline="0">
                <a:solidFill>
                  <a:schemeClr val="tx1"/>
                </a:solidFill>
              </a:defRPr>
            </a:lvl1pPr>
            <a:lvl2pPr marL="182162" indent="0">
              <a:spcBef>
                <a:spcPts val="451"/>
              </a:spcBef>
              <a:buFontTx/>
              <a:buNone/>
              <a:tabLst/>
              <a:defRPr sz="1051" b="1" cap="all" baseline="0">
                <a:solidFill>
                  <a:schemeClr val="tx1"/>
                </a:solidFill>
              </a:defRPr>
            </a:lvl2pPr>
            <a:lvl3pPr marL="182162" indent="0">
              <a:buFontTx/>
              <a:buNone/>
              <a:tabLst/>
              <a:defRPr sz="1051" cap="all" baseline="0">
                <a:solidFill>
                  <a:schemeClr val="tx1"/>
                </a:solidFill>
              </a:defRPr>
            </a:lvl3pPr>
            <a:lvl4pPr marL="13097" indent="0">
              <a:buFontTx/>
              <a:buNone/>
              <a:tabLst/>
              <a:defRPr sz="2400">
                <a:solidFill>
                  <a:schemeClr val="tx1"/>
                </a:solidFill>
              </a:defRPr>
            </a:lvl4pPr>
            <a:lvl5pPr marL="13097" indent="0">
              <a:buFontTx/>
              <a:buNone/>
              <a:tabLst/>
              <a:defRPr sz="2400">
                <a:solidFill>
                  <a:schemeClr val="tx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A1A6B708-DF88-394C-84C7-53FBB80D0F82}"/>
              </a:ext>
            </a:extLst>
          </p:cNvPr>
          <p:cNvSpPr txBox="1">
            <a:spLocks/>
          </p:cNvSpPr>
          <p:nvPr userDrawn="1"/>
        </p:nvSpPr>
        <p:spPr>
          <a:xfrm>
            <a:off x="11465861" y="6557935"/>
            <a:ext cx="407055" cy="198812"/>
          </a:xfrm>
          <a:prstGeom prst="rect">
            <a:avLst/>
          </a:prstGeom>
        </p:spPr>
        <p:txBody>
          <a:bodyPr vert="horz" lIns="0" tIns="0" rIns="0" bIns="0" rtlCol="0" anchor="b" anchorCtr="0"/>
          <a:lstStyle>
            <a:defPPr>
              <a:defRPr lang="en-US"/>
            </a:defPPr>
            <a:lvl1pPr marL="0" algn="r"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973FCEF-5573-7E43-8272-70C9D66591DA}" type="slidenum">
              <a:rPr lang="en-US" sz="600" smtClean="0">
                <a:solidFill>
                  <a:schemeClr val="bg1"/>
                </a:solidFill>
              </a:rPr>
              <a:pPr/>
              <a:t>‹#›</a:t>
            </a:fld>
            <a:endParaRPr lang="en-US" sz="600" dirty="0">
              <a:solidFill>
                <a:schemeClr val="bg1"/>
              </a:solidFill>
            </a:endParaRPr>
          </a:p>
        </p:txBody>
      </p:sp>
      <p:pic>
        <p:nvPicPr>
          <p:cNvPr id="11" name="Immagine 10">
            <a:extLst>
              <a:ext uri="{FF2B5EF4-FFF2-40B4-BE49-F238E27FC236}">
                <a16:creationId xmlns:a16="http://schemas.microsoft.com/office/drawing/2014/main" id="{20120E8C-5CDF-FC4C-A0B3-04C1DEF011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472175"/>
            <a:ext cx="374904" cy="370332"/>
          </a:xfrm>
          <a:prstGeom prst="rect">
            <a:avLst/>
          </a:prstGeom>
        </p:spPr>
      </p:pic>
      <p:sp>
        <p:nvSpPr>
          <p:cNvPr id="12" name="Footer Placeholder 4">
            <a:extLst>
              <a:ext uri="{FF2B5EF4-FFF2-40B4-BE49-F238E27FC236}">
                <a16:creationId xmlns:a16="http://schemas.microsoft.com/office/drawing/2014/main" id="{DDF03463-22DD-3149-90F0-78D93F112ABF}"/>
              </a:ext>
            </a:extLst>
          </p:cNvPr>
          <p:cNvSpPr txBox="1">
            <a:spLocks/>
          </p:cNvSpPr>
          <p:nvPr userDrawn="1"/>
        </p:nvSpPr>
        <p:spPr>
          <a:xfrm>
            <a:off x="4636889" y="6557935"/>
            <a:ext cx="2795587" cy="198812"/>
          </a:xfrm>
          <a:prstGeom prst="rect">
            <a:avLst/>
          </a:prstGeom>
        </p:spPr>
        <p:txBody>
          <a:bodyPr vert="horz" lIns="0" tIns="0" rIns="0" bIns="0" rtlCol="0" anchor="b" anchorCtr="0"/>
          <a:lstStyle>
            <a:defPPr>
              <a:defRPr lang="en-US"/>
            </a:defPPr>
            <a:lvl1pPr marL="0" algn="l" defTabSz="914400" rtl="0" eaLnBrk="1" latinLnBrk="0" hangingPunct="1">
              <a:defRPr sz="8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600" dirty="0">
                <a:solidFill>
                  <a:schemeClr val="bg1"/>
                </a:solidFill>
              </a:rPr>
              <a:t>A PRANZO CON IL NIC</a:t>
            </a:r>
          </a:p>
        </p:txBody>
      </p:sp>
    </p:spTree>
    <p:extLst>
      <p:ext uri="{BB962C8B-B14F-4D97-AF65-F5344CB8AC3E}">
        <p14:creationId xmlns:p14="http://schemas.microsoft.com/office/powerpoint/2010/main" val="26791721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OTE PAGE FULL IMAG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0A68A428-BAF3-514A-BD02-2396365EE3F0}"/>
              </a:ext>
            </a:extLst>
          </p:cNvPr>
          <p:cNvSpPr>
            <a:spLocks noGrp="1"/>
          </p:cNvSpPr>
          <p:nvPr>
            <p:ph type="pic" sz="quarter" idx="14"/>
          </p:nvPr>
        </p:nvSpPr>
        <p:spPr>
          <a:xfrm>
            <a:off x="0" y="0"/>
            <a:ext cx="12192000" cy="6858000"/>
          </a:xfrm>
          <a:solidFill>
            <a:schemeClr val="bg1">
              <a:lumMod val="95000"/>
            </a:schemeClr>
          </a:solidFill>
        </p:spPr>
        <p:txBody>
          <a:bodyPr/>
          <a:lstStyle/>
          <a:p>
            <a:r>
              <a:rPr lang="en-US"/>
              <a:t>Click icon to add picture</a:t>
            </a:r>
            <a:endParaRPr lang="en-US" dirty="0"/>
          </a:p>
        </p:txBody>
      </p:sp>
      <p:sp>
        <p:nvSpPr>
          <p:cNvPr id="2" name="Date Placeholder 1"/>
          <p:cNvSpPr>
            <a:spLocks noGrp="1"/>
          </p:cNvSpPr>
          <p:nvPr>
            <p:ph type="dt" sz="half" idx="10"/>
          </p:nvPr>
        </p:nvSpPr>
        <p:spPr/>
        <p:txBody>
          <a:bodyPr/>
          <a:lstStyle>
            <a:lvl1pPr>
              <a:defRPr>
                <a:solidFill>
                  <a:schemeClr val="bg1"/>
                </a:solidFill>
              </a:defRPr>
            </a:lvl1pPr>
          </a:lstStyle>
          <a:p>
            <a:fld id="{568043CF-4FB5-F147-9BE4-BDE679ABC9CD}" type="datetime3">
              <a:rPr lang="en-US" smtClean="0"/>
              <a:t>12 December 2021</a:t>
            </a:fld>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Presentation Title</a:t>
            </a: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6973FCEF-5573-7E43-8272-70C9D66591DA}" type="slidenum">
              <a:rPr lang="en-US" smtClean="0"/>
              <a:pPr/>
              <a:t>‹#›</a:t>
            </a:fld>
            <a:endParaRPr lang="en-US"/>
          </a:p>
        </p:txBody>
      </p:sp>
      <p:sp>
        <p:nvSpPr>
          <p:cNvPr id="8" name="Text Placeholder 7">
            <a:extLst>
              <a:ext uri="{FF2B5EF4-FFF2-40B4-BE49-F238E27FC236}">
                <a16:creationId xmlns:a16="http://schemas.microsoft.com/office/drawing/2014/main" id="{0F3524E7-4CDC-944D-AA11-FA206C0D2802}"/>
              </a:ext>
            </a:extLst>
          </p:cNvPr>
          <p:cNvSpPr>
            <a:spLocks noGrp="1"/>
          </p:cNvSpPr>
          <p:nvPr>
            <p:ph type="body" sz="quarter" idx="13" hasCustomPrompt="1"/>
          </p:nvPr>
        </p:nvSpPr>
        <p:spPr>
          <a:xfrm>
            <a:off x="314327" y="341314"/>
            <a:ext cx="3760787" cy="1141412"/>
          </a:xfrm>
        </p:spPr>
        <p:txBody>
          <a:bodyPr/>
          <a:lstStyle>
            <a:lvl1pPr marL="182162" indent="-170256">
              <a:lnSpc>
                <a:spcPts val="3151"/>
              </a:lnSpc>
              <a:tabLst/>
              <a:defRPr sz="2400" cap="none" baseline="0">
                <a:solidFill>
                  <a:schemeClr val="bg1"/>
                </a:solidFill>
              </a:defRPr>
            </a:lvl1pPr>
            <a:lvl2pPr marL="182162" indent="0">
              <a:spcBef>
                <a:spcPts val="451"/>
              </a:spcBef>
              <a:buFontTx/>
              <a:buNone/>
              <a:tabLst/>
              <a:defRPr sz="1051" b="1" cap="all" baseline="0">
                <a:solidFill>
                  <a:schemeClr val="bg1"/>
                </a:solidFill>
              </a:defRPr>
            </a:lvl2pPr>
            <a:lvl3pPr marL="182162" indent="0">
              <a:buFontTx/>
              <a:buNone/>
              <a:tabLst/>
              <a:defRPr sz="1051" cap="all" baseline="0">
                <a:solidFill>
                  <a:schemeClr val="bg1"/>
                </a:solidFill>
              </a:defRPr>
            </a:lvl3pPr>
            <a:lvl4pPr marL="13097" indent="0">
              <a:buFontTx/>
              <a:buNone/>
              <a:tabLst/>
              <a:defRPr sz="2400">
                <a:solidFill>
                  <a:schemeClr val="bg1"/>
                </a:solidFill>
              </a:defRPr>
            </a:lvl4pPr>
            <a:lvl5pPr marL="13097" indent="0">
              <a:buFontTx/>
              <a:buNone/>
              <a:tabLst/>
              <a:defRPr sz="2400">
                <a:solidFill>
                  <a:schemeClr val="bg1"/>
                </a:solidFill>
              </a:defRPr>
            </a:lvl5pPr>
          </a:lstStyle>
          <a:p>
            <a:pPr lvl="0"/>
            <a:r>
              <a:rPr lang="en-US" dirty="0"/>
              <a:t>“	Quote</a:t>
            </a:r>
          </a:p>
          <a:p>
            <a:pPr lvl="1"/>
            <a:r>
              <a:rPr lang="en-US" dirty="0"/>
              <a:t>Name</a:t>
            </a:r>
          </a:p>
          <a:p>
            <a:pPr lvl="2"/>
            <a:r>
              <a:rPr lang="en-US" dirty="0"/>
              <a:t>title</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B08A9B9B-B774-F84D-9A19-C9EDEEAC97CD}"/>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9" name="Picture 8">
            <a:extLst>
              <a:ext uri="{FF2B5EF4-FFF2-40B4-BE49-F238E27FC236}">
                <a16:creationId xmlns:a16="http://schemas.microsoft.com/office/drawing/2014/main" id="{63522E1C-1301-0448-B26E-22AB81CB0152}"/>
              </a:ext>
            </a:extLst>
          </p:cNvPr>
          <p:cNvPicPr>
            <a:picLocks noChangeAspect="1"/>
          </p:cNvPicPr>
          <p:nvPr userDrawn="1"/>
        </p:nvPicPr>
        <p:blipFill>
          <a:blip r:embed="rId3"/>
          <a:stretch>
            <a:fillRect/>
          </a:stretch>
        </p:blipFill>
        <p:spPr>
          <a:xfrm>
            <a:off x="10047285" y="5187551"/>
            <a:ext cx="863600" cy="863600"/>
          </a:xfrm>
          <a:prstGeom prst="rect">
            <a:avLst/>
          </a:prstGeom>
        </p:spPr>
      </p:pic>
      <p:pic>
        <p:nvPicPr>
          <p:cNvPr id="10" name="Picture 9">
            <a:extLst>
              <a:ext uri="{FF2B5EF4-FFF2-40B4-BE49-F238E27FC236}">
                <a16:creationId xmlns:a16="http://schemas.microsoft.com/office/drawing/2014/main" id="{C0C32B95-5454-0F45-91FC-4B9C3F2E5656}"/>
              </a:ext>
            </a:extLst>
          </p:cNvPr>
          <p:cNvPicPr>
            <a:picLocks noChangeAspect="1"/>
          </p:cNvPicPr>
          <p:nvPr userDrawn="1"/>
        </p:nvPicPr>
        <p:blipFill>
          <a:blip r:embed="rId4"/>
          <a:stretch>
            <a:fillRect/>
          </a:stretch>
        </p:blipFill>
        <p:spPr>
          <a:xfrm>
            <a:off x="11014071" y="3224895"/>
            <a:ext cx="864453" cy="864453"/>
          </a:xfrm>
          <a:prstGeom prst="rect">
            <a:avLst/>
          </a:prstGeom>
        </p:spPr>
      </p:pic>
      <p:pic>
        <p:nvPicPr>
          <p:cNvPr id="11" name="Picture 10">
            <a:extLst>
              <a:ext uri="{FF2B5EF4-FFF2-40B4-BE49-F238E27FC236}">
                <a16:creationId xmlns:a16="http://schemas.microsoft.com/office/drawing/2014/main" id="{FC8DF3E4-C99C-F54D-9967-C9859511BC0C}"/>
              </a:ext>
            </a:extLst>
          </p:cNvPr>
          <p:cNvPicPr>
            <a:picLocks noChangeAspect="1"/>
          </p:cNvPicPr>
          <p:nvPr userDrawn="1"/>
        </p:nvPicPr>
        <p:blipFill>
          <a:blip r:embed="rId5"/>
          <a:stretch>
            <a:fillRect/>
          </a:stretch>
        </p:blipFill>
        <p:spPr>
          <a:xfrm>
            <a:off x="11014073" y="1302006"/>
            <a:ext cx="855663" cy="855663"/>
          </a:xfrm>
          <a:prstGeom prst="rect">
            <a:avLst/>
          </a:prstGeom>
        </p:spPr>
      </p:pic>
      <p:pic>
        <p:nvPicPr>
          <p:cNvPr id="12" name="Picture 11">
            <a:extLst>
              <a:ext uri="{FF2B5EF4-FFF2-40B4-BE49-F238E27FC236}">
                <a16:creationId xmlns:a16="http://schemas.microsoft.com/office/drawing/2014/main" id="{A3C10FF9-D064-E549-8FFE-2967DFB3D6C4}"/>
              </a:ext>
            </a:extLst>
          </p:cNvPr>
          <p:cNvPicPr>
            <a:picLocks noChangeAspect="1"/>
          </p:cNvPicPr>
          <p:nvPr userDrawn="1"/>
        </p:nvPicPr>
        <p:blipFill>
          <a:blip r:embed="rId6"/>
          <a:stretch>
            <a:fillRect/>
          </a:stretch>
        </p:blipFill>
        <p:spPr>
          <a:xfrm>
            <a:off x="8087522" y="5232183"/>
            <a:ext cx="849311" cy="849311"/>
          </a:xfrm>
          <a:prstGeom prst="rect">
            <a:avLst/>
          </a:prstGeom>
        </p:spPr>
      </p:pic>
      <p:pic>
        <p:nvPicPr>
          <p:cNvPr id="13" name="Picture 12">
            <a:extLst>
              <a:ext uri="{FF2B5EF4-FFF2-40B4-BE49-F238E27FC236}">
                <a16:creationId xmlns:a16="http://schemas.microsoft.com/office/drawing/2014/main" id="{ADCF404A-CD11-014B-850A-0DEFD74DCA05}"/>
              </a:ext>
            </a:extLst>
          </p:cNvPr>
          <p:cNvPicPr>
            <a:picLocks noChangeAspect="1"/>
          </p:cNvPicPr>
          <p:nvPr userDrawn="1"/>
        </p:nvPicPr>
        <p:blipFill>
          <a:blip r:embed="rId7">
            <a:lum bright="100000"/>
          </a:blip>
          <a:stretch>
            <a:fillRect/>
          </a:stretch>
        </p:blipFill>
        <p:spPr>
          <a:xfrm>
            <a:off x="9078119" y="1287463"/>
            <a:ext cx="849312" cy="849312"/>
          </a:xfrm>
          <a:prstGeom prst="rect">
            <a:avLst/>
          </a:prstGeom>
        </p:spPr>
      </p:pic>
      <p:pic>
        <p:nvPicPr>
          <p:cNvPr id="14" name="Picture 13">
            <a:extLst>
              <a:ext uri="{FF2B5EF4-FFF2-40B4-BE49-F238E27FC236}">
                <a16:creationId xmlns:a16="http://schemas.microsoft.com/office/drawing/2014/main" id="{4D4D75CB-2025-994D-A230-C5B351D7637B}"/>
              </a:ext>
            </a:extLst>
          </p:cNvPr>
          <p:cNvPicPr>
            <a:picLocks noChangeAspect="1"/>
          </p:cNvPicPr>
          <p:nvPr userDrawn="1"/>
        </p:nvPicPr>
        <p:blipFill>
          <a:blip r:embed="rId8">
            <a:lum bright="100000"/>
          </a:blip>
          <a:stretch>
            <a:fillRect/>
          </a:stretch>
        </p:blipFill>
        <p:spPr>
          <a:xfrm rot="16200000">
            <a:off x="11015092" y="4229836"/>
            <a:ext cx="847725" cy="847725"/>
          </a:xfrm>
          <a:prstGeom prst="rect">
            <a:avLst/>
          </a:prstGeom>
        </p:spPr>
      </p:pic>
      <p:pic>
        <p:nvPicPr>
          <p:cNvPr id="15" name="Picture 14">
            <a:extLst>
              <a:ext uri="{FF2B5EF4-FFF2-40B4-BE49-F238E27FC236}">
                <a16:creationId xmlns:a16="http://schemas.microsoft.com/office/drawing/2014/main" id="{F6F0B838-2D08-FB4F-8A7C-9A51932B636B}"/>
              </a:ext>
            </a:extLst>
          </p:cNvPr>
          <p:cNvPicPr>
            <a:picLocks noChangeAspect="1"/>
          </p:cNvPicPr>
          <p:nvPr userDrawn="1"/>
        </p:nvPicPr>
        <p:blipFill>
          <a:blip r:embed="rId9">
            <a:lum bright="100000"/>
          </a:blip>
          <a:stretch>
            <a:fillRect/>
          </a:stretch>
        </p:blipFill>
        <p:spPr>
          <a:xfrm>
            <a:off x="10058349" y="292895"/>
            <a:ext cx="869156" cy="869156"/>
          </a:xfrm>
          <a:prstGeom prst="rect">
            <a:avLst/>
          </a:prstGeom>
        </p:spPr>
      </p:pic>
      <p:pic>
        <p:nvPicPr>
          <p:cNvPr id="16" name="Picture 15">
            <a:extLst>
              <a:ext uri="{FF2B5EF4-FFF2-40B4-BE49-F238E27FC236}">
                <a16:creationId xmlns:a16="http://schemas.microsoft.com/office/drawing/2014/main" id="{900B4217-3240-DA45-9B16-53450D607F5C}"/>
              </a:ext>
            </a:extLst>
          </p:cNvPr>
          <p:cNvPicPr>
            <a:picLocks noChangeAspect="1"/>
          </p:cNvPicPr>
          <p:nvPr userDrawn="1"/>
        </p:nvPicPr>
        <p:blipFill>
          <a:blip r:embed="rId10"/>
          <a:stretch>
            <a:fillRect/>
          </a:stretch>
        </p:blipFill>
        <p:spPr>
          <a:xfrm>
            <a:off x="10044114" y="2262190"/>
            <a:ext cx="847725" cy="847725"/>
          </a:xfrm>
          <a:prstGeom prst="rect">
            <a:avLst/>
          </a:prstGeom>
        </p:spPr>
      </p:pic>
      <p:pic>
        <p:nvPicPr>
          <p:cNvPr id="18" name="Picture 17" descr="A close up of a logo&#10;&#10;Description automatically generated">
            <a:extLst>
              <a:ext uri="{FF2B5EF4-FFF2-40B4-BE49-F238E27FC236}">
                <a16:creationId xmlns:a16="http://schemas.microsoft.com/office/drawing/2014/main" id="{6886B27C-881A-2840-AA67-6F28BBD6CBAD}"/>
              </a:ext>
            </a:extLst>
          </p:cNvPr>
          <p:cNvPicPr>
            <a:picLocks noChangeAspect="1"/>
          </p:cNvPicPr>
          <p:nvPr userDrawn="1"/>
        </p:nvPicPr>
        <p:blipFill>
          <a:blip r:embed="rId11"/>
          <a:stretch>
            <a:fillRect/>
          </a:stretch>
        </p:blipFill>
        <p:spPr>
          <a:xfrm>
            <a:off x="219456" y="6245352"/>
            <a:ext cx="411480" cy="411480"/>
          </a:xfrm>
          <a:prstGeom prst="rect">
            <a:avLst/>
          </a:prstGeom>
        </p:spPr>
      </p:pic>
    </p:spTree>
    <p:extLst>
      <p:ext uri="{BB962C8B-B14F-4D97-AF65-F5344CB8AC3E}">
        <p14:creationId xmlns:p14="http://schemas.microsoft.com/office/powerpoint/2010/main" val="20835557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IVIDER BLUE MULTI">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29185" y="3236976"/>
            <a:ext cx="4842891" cy="961963"/>
          </a:xfrm>
        </p:spPr>
        <p:txBody>
          <a:bodyPr anchor="t" anchorCtr="0"/>
          <a:lstStyle>
            <a:lvl1pPr algn="l">
              <a:lnSpc>
                <a:spcPts val="3751"/>
              </a:lnSpc>
              <a:defRPr sz="3600" cap="all" baseline="0">
                <a:solidFill>
                  <a:schemeClr val="bg1"/>
                </a:solidFill>
              </a:defRPr>
            </a:lvl1pPr>
          </a:lstStyle>
          <a:p>
            <a:r>
              <a:rPr lang="en-US" dirty="0"/>
              <a:t>Thank you</a:t>
            </a:r>
          </a:p>
        </p:txBody>
      </p:sp>
      <p:sp>
        <p:nvSpPr>
          <p:cNvPr id="7" name="Rectangle 6">
            <a:extLst>
              <a:ext uri="{FF2B5EF4-FFF2-40B4-BE49-F238E27FC236}">
                <a16:creationId xmlns:a16="http://schemas.microsoft.com/office/drawing/2014/main" id="{6CA42439-A9CE-0B42-AF84-203A508965B7}"/>
              </a:ext>
            </a:extLst>
          </p:cNvPr>
          <p:cNvSpPr/>
          <p:nvPr userDrawn="1"/>
        </p:nvSpPr>
        <p:spPr>
          <a:xfrm>
            <a:off x="0" y="6080499"/>
            <a:ext cx="764088" cy="764088"/>
          </a:xfrm>
          <a:prstGeom prst="rect">
            <a:avLst/>
          </a:prstGeom>
          <a:solidFill>
            <a:srgbClr val="06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a:extLst>
              <a:ext uri="{FF2B5EF4-FFF2-40B4-BE49-F238E27FC236}">
                <a16:creationId xmlns:a16="http://schemas.microsoft.com/office/drawing/2014/main" id="{CBC7D827-D31E-AE44-AD3E-AE621346A34C}"/>
              </a:ext>
            </a:extLst>
          </p:cNvPr>
          <p:cNvPicPr>
            <a:picLocks noChangeAspect="1"/>
          </p:cNvPicPr>
          <p:nvPr userDrawn="1"/>
        </p:nvPicPr>
        <p:blipFill>
          <a:blip r:embed="rId2"/>
          <a:stretch>
            <a:fillRect/>
          </a:stretch>
        </p:blipFill>
        <p:spPr>
          <a:xfrm>
            <a:off x="215589" y="6248181"/>
            <a:ext cx="411480" cy="411480"/>
          </a:xfrm>
          <a:prstGeom prst="rect">
            <a:avLst/>
          </a:prstGeom>
        </p:spPr>
      </p:pic>
      <p:pic>
        <p:nvPicPr>
          <p:cNvPr id="12" name="Picture 11">
            <a:extLst>
              <a:ext uri="{FF2B5EF4-FFF2-40B4-BE49-F238E27FC236}">
                <a16:creationId xmlns:a16="http://schemas.microsoft.com/office/drawing/2014/main" id="{BC32C4C2-5012-8A4E-9976-D06B71975E4C}"/>
              </a:ext>
            </a:extLst>
          </p:cNvPr>
          <p:cNvPicPr>
            <a:picLocks noChangeAspect="1"/>
          </p:cNvPicPr>
          <p:nvPr userDrawn="1"/>
        </p:nvPicPr>
        <p:blipFill>
          <a:blip r:embed="rId3"/>
          <a:stretch>
            <a:fillRect/>
          </a:stretch>
        </p:blipFill>
        <p:spPr>
          <a:xfrm>
            <a:off x="11026915" y="3253101"/>
            <a:ext cx="863600" cy="863600"/>
          </a:xfrm>
          <a:prstGeom prst="rect">
            <a:avLst/>
          </a:prstGeom>
        </p:spPr>
      </p:pic>
      <p:pic>
        <p:nvPicPr>
          <p:cNvPr id="14" name="Picture 13">
            <a:extLst>
              <a:ext uri="{FF2B5EF4-FFF2-40B4-BE49-F238E27FC236}">
                <a16:creationId xmlns:a16="http://schemas.microsoft.com/office/drawing/2014/main" id="{0127EC68-2C75-BA45-9985-62B9AA96206F}"/>
              </a:ext>
            </a:extLst>
          </p:cNvPr>
          <p:cNvPicPr>
            <a:picLocks noChangeAspect="1"/>
          </p:cNvPicPr>
          <p:nvPr userDrawn="1"/>
        </p:nvPicPr>
        <p:blipFill>
          <a:blip r:embed="rId4"/>
          <a:stretch>
            <a:fillRect/>
          </a:stretch>
        </p:blipFill>
        <p:spPr>
          <a:xfrm>
            <a:off x="11017251" y="2252664"/>
            <a:ext cx="864453" cy="864453"/>
          </a:xfrm>
          <a:prstGeom prst="rect">
            <a:avLst/>
          </a:prstGeom>
        </p:spPr>
      </p:pic>
      <p:pic>
        <p:nvPicPr>
          <p:cNvPr id="18" name="Picture 17">
            <a:extLst>
              <a:ext uri="{FF2B5EF4-FFF2-40B4-BE49-F238E27FC236}">
                <a16:creationId xmlns:a16="http://schemas.microsoft.com/office/drawing/2014/main" id="{D9537E7A-1C25-2C41-A190-05050CC53E05}"/>
              </a:ext>
            </a:extLst>
          </p:cNvPr>
          <p:cNvPicPr>
            <a:picLocks noChangeAspect="1"/>
          </p:cNvPicPr>
          <p:nvPr userDrawn="1"/>
        </p:nvPicPr>
        <p:blipFill>
          <a:blip r:embed="rId5"/>
          <a:stretch>
            <a:fillRect/>
          </a:stretch>
        </p:blipFill>
        <p:spPr>
          <a:xfrm>
            <a:off x="8076576" y="4198939"/>
            <a:ext cx="847725" cy="847725"/>
          </a:xfrm>
          <a:prstGeom prst="rect">
            <a:avLst/>
          </a:prstGeom>
        </p:spPr>
      </p:pic>
      <p:pic>
        <p:nvPicPr>
          <p:cNvPr id="22" name="Picture 21">
            <a:extLst>
              <a:ext uri="{FF2B5EF4-FFF2-40B4-BE49-F238E27FC236}">
                <a16:creationId xmlns:a16="http://schemas.microsoft.com/office/drawing/2014/main" id="{76977E99-4A69-794B-BD3C-48DA4888475E}"/>
              </a:ext>
            </a:extLst>
          </p:cNvPr>
          <p:cNvPicPr>
            <a:picLocks noChangeAspect="1"/>
          </p:cNvPicPr>
          <p:nvPr userDrawn="1"/>
        </p:nvPicPr>
        <p:blipFill>
          <a:blip r:embed="rId6"/>
          <a:stretch>
            <a:fillRect/>
          </a:stretch>
        </p:blipFill>
        <p:spPr>
          <a:xfrm>
            <a:off x="7120517" y="2252665"/>
            <a:ext cx="854075" cy="854075"/>
          </a:xfrm>
          <a:prstGeom prst="rect">
            <a:avLst/>
          </a:prstGeom>
        </p:spPr>
      </p:pic>
      <p:pic>
        <p:nvPicPr>
          <p:cNvPr id="28" name="Picture 27">
            <a:extLst>
              <a:ext uri="{FF2B5EF4-FFF2-40B4-BE49-F238E27FC236}">
                <a16:creationId xmlns:a16="http://schemas.microsoft.com/office/drawing/2014/main" id="{6CE4EE1B-2FEB-154C-8F29-E45EE5E328DC}"/>
              </a:ext>
            </a:extLst>
          </p:cNvPr>
          <p:cNvPicPr>
            <a:picLocks noChangeAspect="1"/>
          </p:cNvPicPr>
          <p:nvPr userDrawn="1"/>
        </p:nvPicPr>
        <p:blipFill>
          <a:blip r:embed="rId7">
            <a:lum bright="100000"/>
          </a:blip>
          <a:stretch>
            <a:fillRect/>
          </a:stretch>
        </p:blipFill>
        <p:spPr>
          <a:xfrm>
            <a:off x="10042527" y="4231936"/>
            <a:ext cx="849312" cy="849312"/>
          </a:xfrm>
          <a:prstGeom prst="rect">
            <a:avLst/>
          </a:prstGeom>
        </p:spPr>
      </p:pic>
      <p:pic>
        <p:nvPicPr>
          <p:cNvPr id="32" name="Picture 31">
            <a:extLst>
              <a:ext uri="{FF2B5EF4-FFF2-40B4-BE49-F238E27FC236}">
                <a16:creationId xmlns:a16="http://schemas.microsoft.com/office/drawing/2014/main" id="{D2EE7049-3688-B94D-848E-9AB6B82282D5}"/>
              </a:ext>
            </a:extLst>
          </p:cNvPr>
          <p:cNvPicPr>
            <a:picLocks noChangeAspect="1"/>
          </p:cNvPicPr>
          <p:nvPr userDrawn="1"/>
        </p:nvPicPr>
        <p:blipFill>
          <a:blip r:embed="rId8">
            <a:lum bright="100000"/>
          </a:blip>
          <a:stretch>
            <a:fillRect/>
          </a:stretch>
        </p:blipFill>
        <p:spPr>
          <a:xfrm>
            <a:off x="10022683" y="258989"/>
            <a:ext cx="869156" cy="869156"/>
          </a:xfrm>
          <a:prstGeom prst="rect">
            <a:avLst/>
          </a:prstGeom>
        </p:spPr>
      </p:pic>
      <p:pic>
        <p:nvPicPr>
          <p:cNvPr id="36" name="Picture 35">
            <a:extLst>
              <a:ext uri="{FF2B5EF4-FFF2-40B4-BE49-F238E27FC236}">
                <a16:creationId xmlns:a16="http://schemas.microsoft.com/office/drawing/2014/main" id="{C15D96E2-281C-3F46-8843-E17D1E113E74}"/>
              </a:ext>
            </a:extLst>
          </p:cNvPr>
          <p:cNvPicPr>
            <a:picLocks noChangeAspect="1"/>
          </p:cNvPicPr>
          <p:nvPr userDrawn="1"/>
        </p:nvPicPr>
        <p:blipFill>
          <a:blip r:embed="rId9"/>
          <a:stretch>
            <a:fillRect/>
          </a:stretch>
        </p:blipFill>
        <p:spPr>
          <a:xfrm>
            <a:off x="11042791" y="5195490"/>
            <a:ext cx="847725" cy="847725"/>
          </a:xfrm>
          <a:prstGeom prst="rect">
            <a:avLst/>
          </a:prstGeom>
        </p:spPr>
      </p:pic>
      <p:pic>
        <p:nvPicPr>
          <p:cNvPr id="19" name="Picture 18">
            <a:extLst>
              <a:ext uri="{FF2B5EF4-FFF2-40B4-BE49-F238E27FC236}">
                <a16:creationId xmlns:a16="http://schemas.microsoft.com/office/drawing/2014/main" id="{F7E8B41F-2066-2542-8B55-00B3A99114F5}"/>
              </a:ext>
            </a:extLst>
          </p:cNvPr>
          <p:cNvPicPr>
            <a:picLocks noChangeAspect="1"/>
          </p:cNvPicPr>
          <p:nvPr userDrawn="1"/>
        </p:nvPicPr>
        <p:blipFill>
          <a:blip r:embed="rId10"/>
          <a:stretch>
            <a:fillRect/>
          </a:stretch>
        </p:blipFill>
        <p:spPr>
          <a:xfrm>
            <a:off x="5157167" y="3232154"/>
            <a:ext cx="849311" cy="849311"/>
          </a:xfrm>
          <a:prstGeom prst="rect">
            <a:avLst/>
          </a:prstGeom>
        </p:spPr>
      </p:pic>
      <p:sp>
        <p:nvSpPr>
          <p:cNvPr id="24" name="Rectangle 23">
            <a:extLst>
              <a:ext uri="{FF2B5EF4-FFF2-40B4-BE49-F238E27FC236}">
                <a16:creationId xmlns:a16="http://schemas.microsoft.com/office/drawing/2014/main" id="{FA4EF2AE-B99C-A040-A78B-F57F39D8501E}"/>
              </a:ext>
            </a:extLst>
          </p:cNvPr>
          <p:cNvSpPr/>
          <p:nvPr userDrawn="1"/>
        </p:nvSpPr>
        <p:spPr>
          <a:xfrm>
            <a:off x="16607" y="6093912"/>
            <a:ext cx="1032112" cy="764088"/>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pic>
        <p:nvPicPr>
          <p:cNvPr id="29" name="Picture 28">
            <a:extLst>
              <a:ext uri="{FF2B5EF4-FFF2-40B4-BE49-F238E27FC236}">
                <a16:creationId xmlns:a16="http://schemas.microsoft.com/office/drawing/2014/main" id="{BE85A7E4-2FFE-0946-A6A4-F5850AC16E7A}"/>
              </a:ext>
            </a:extLst>
          </p:cNvPr>
          <p:cNvPicPr>
            <a:picLocks noChangeAspect="1"/>
          </p:cNvPicPr>
          <p:nvPr userDrawn="1"/>
        </p:nvPicPr>
        <p:blipFill>
          <a:blip r:embed="rId6"/>
          <a:stretch>
            <a:fillRect/>
          </a:stretch>
        </p:blipFill>
        <p:spPr>
          <a:xfrm>
            <a:off x="7120517" y="5175479"/>
            <a:ext cx="854075" cy="854075"/>
          </a:xfrm>
          <a:prstGeom prst="rect">
            <a:avLst/>
          </a:prstGeom>
        </p:spPr>
      </p:pic>
      <p:sp>
        <p:nvSpPr>
          <p:cNvPr id="4" name="Text Placeholder 3">
            <a:extLst>
              <a:ext uri="{FF2B5EF4-FFF2-40B4-BE49-F238E27FC236}">
                <a16:creationId xmlns:a16="http://schemas.microsoft.com/office/drawing/2014/main" id="{35A90BBA-61FE-FC47-9A99-54BEB00FC5BB}"/>
              </a:ext>
            </a:extLst>
          </p:cNvPr>
          <p:cNvSpPr>
            <a:spLocks noGrp="1"/>
          </p:cNvSpPr>
          <p:nvPr>
            <p:ph type="body" sz="quarter" idx="10"/>
          </p:nvPr>
        </p:nvSpPr>
        <p:spPr>
          <a:xfrm>
            <a:off x="314325" y="5081590"/>
            <a:ext cx="4740275" cy="1012825"/>
          </a:xfrm>
        </p:spPr>
        <p:txBody>
          <a:bodyPr/>
          <a:lstStyle>
            <a:lvl1pPr>
              <a:spcBef>
                <a:spcPts val="0"/>
              </a:spcBef>
              <a:defRPr sz="1051" cap="all" baseline="0">
                <a:solidFill>
                  <a:schemeClr val="bg1"/>
                </a:solidFill>
              </a:defRPr>
            </a:lvl1pPr>
            <a:lvl2pPr marL="9525" indent="0">
              <a:buFontTx/>
              <a:buNone/>
              <a:tabLst/>
              <a:defRPr sz="1051">
                <a:solidFill>
                  <a:schemeClr val="bg1"/>
                </a:solidFill>
              </a:defRPr>
            </a:lvl2pPr>
            <a:lvl3pPr marL="9525" indent="0">
              <a:buFontTx/>
              <a:buNone/>
              <a:tabLst/>
              <a:defRPr sz="1051">
                <a:solidFill>
                  <a:schemeClr val="bg1"/>
                </a:solidFill>
              </a:defRPr>
            </a:lvl3pPr>
            <a:lvl4pPr marL="9525" indent="0">
              <a:buFontTx/>
              <a:buNone/>
              <a:tabLst/>
              <a:defRPr sz="1051">
                <a:solidFill>
                  <a:schemeClr val="bg1"/>
                </a:solidFill>
              </a:defRPr>
            </a:lvl4pPr>
            <a:lvl5pPr marL="9525" indent="0">
              <a:buFontTx/>
              <a:buNone/>
              <a:tabLst/>
              <a:defRPr sz="105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0" name="Picture 19">
            <a:extLst>
              <a:ext uri="{FF2B5EF4-FFF2-40B4-BE49-F238E27FC236}">
                <a16:creationId xmlns:a16="http://schemas.microsoft.com/office/drawing/2014/main" id="{0CB35A23-B32E-6D4E-AA43-AB0BC06CBC3B}"/>
              </a:ext>
            </a:extLst>
          </p:cNvPr>
          <p:cNvPicPr>
            <a:picLocks noChangeAspect="1"/>
          </p:cNvPicPr>
          <p:nvPr userDrawn="1"/>
        </p:nvPicPr>
        <p:blipFill>
          <a:blip r:embed="rId11"/>
          <a:stretch>
            <a:fillRect/>
          </a:stretch>
        </p:blipFill>
        <p:spPr>
          <a:xfrm>
            <a:off x="-137160" y="-137160"/>
            <a:ext cx="3921125" cy="1783080"/>
          </a:xfrm>
          <a:prstGeom prst="rect">
            <a:avLst/>
          </a:prstGeom>
        </p:spPr>
      </p:pic>
    </p:spTree>
    <p:extLst>
      <p:ext uri="{BB962C8B-B14F-4D97-AF65-F5344CB8AC3E}">
        <p14:creationId xmlns:p14="http://schemas.microsoft.com/office/powerpoint/2010/main" val="7052482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PMI RGB PALET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CA7FC9E-D21E-0842-B9A4-C1381DD0D750}"/>
              </a:ext>
            </a:extLst>
          </p:cNvPr>
          <p:cNvSpPr/>
          <p:nvPr userDrawn="1"/>
        </p:nvSpPr>
        <p:spPr>
          <a:xfrm>
            <a:off x="8089898" y="1287465"/>
            <a:ext cx="2801941"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VIOLET</a:t>
            </a:r>
          </a:p>
          <a:p>
            <a:pPr algn="l"/>
            <a:r>
              <a:rPr lang="en-US" sz="1351" b="1" dirty="0"/>
              <a:t>79</a:t>
            </a:r>
            <a:r>
              <a:rPr lang="en-US" sz="1351" dirty="0"/>
              <a:t>  /  </a:t>
            </a:r>
            <a:r>
              <a:rPr lang="en-US" sz="1351" b="1" dirty="0"/>
              <a:t>23</a:t>
            </a:r>
            <a:r>
              <a:rPr lang="en-US" sz="1351" dirty="0"/>
              <a:t>  /  </a:t>
            </a:r>
            <a:r>
              <a:rPr lang="en-US" sz="1351" b="1" dirty="0"/>
              <a:t>168</a:t>
            </a:r>
          </a:p>
        </p:txBody>
      </p:sp>
      <p:sp>
        <p:nvSpPr>
          <p:cNvPr id="6" name="Rectangle 5">
            <a:extLst>
              <a:ext uri="{FF2B5EF4-FFF2-40B4-BE49-F238E27FC236}">
                <a16:creationId xmlns:a16="http://schemas.microsoft.com/office/drawing/2014/main" id="{49A261B9-ADC3-7D43-A0C2-8F1E9644156B}"/>
              </a:ext>
            </a:extLst>
          </p:cNvPr>
          <p:cNvSpPr/>
          <p:nvPr userDrawn="1"/>
        </p:nvSpPr>
        <p:spPr>
          <a:xfrm>
            <a:off x="8089899" y="2252663"/>
            <a:ext cx="2809876" cy="863600"/>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DARK VIOLET</a:t>
            </a:r>
          </a:p>
          <a:p>
            <a:pPr algn="l"/>
            <a:r>
              <a:rPr lang="en-US" sz="1351" b="1" dirty="0"/>
              <a:t>43</a:t>
            </a:r>
            <a:r>
              <a:rPr lang="en-US" sz="1351" dirty="0"/>
              <a:t>  /  </a:t>
            </a:r>
            <a:r>
              <a:rPr lang="en-US" sz="1351" b="1" dirty="0"/>
              <a:t>0</a:t>
            </a:r>
            <a:r>
              <a:rPr lang="en-US" sz="1351" dirty="0"/>
              <a:t>  /  </a:t>
            </a:r>
            <a:r>
              <a:rPr lang="en-US" sz="1351" b="1" dirty="0"/>
              <a:t>140</a:t>
            </a:r>
          </a:p>
        </p:txBody>
      </p:sp>
      <p:sp>
        <p:nvSpPr>
          <p:cNvPr id="7" name="Rectangle 6">
            <a:extLst>
              <a:ext uri="{FF2B5EF4-FFF2-40B4-BE49-F238E27FC236}">
                <a16:creationId xmlns:a16="http://schemas.microsoft.com/office/drawing/2014/main" id="{C05E0A6B-1DE3-8942-9126-297061B387D2}"/>
              </a:ext>
            </a:extLst>
          </p:cNvPr>
          <p:cNvSpPr/>
          <p:nvPr userDrawn="1"/>
        </p:nvSpPr>
        <p:spPr>
          <a:xfrm>
            <a:off x="8097838" y="3233740"/>
            <a:ext cx="2809876" cy="846137"/>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MID VIOLET</a:t>
            </a:r>
          </a:p>
          <a:p>
            <a:pPr algn="l"/>
            <a:r>
              <a:rPr lang="en-US" sz="1351" b="1" dirty="0"/>
              <a:t>138</a:t>
            </a:r>
            <a:r>
              <a:rPr lang="en-US" sz="1351" dirty="0"/>
              <a:t>  /  </a:t>
            </a:r>
            <a:r>
              <a:rPr lang="en-US" sz="1351" b="1" dirty="0"/>
              <a:t>102</a:t>
            </a:r>
            <a:r>
              <a:rPr lang="en-US" sz="1351" dirty="0"/>
              <a:t>  /  </a:t>
            </a:r>
            <a:r>
              <a:rPr lang="en-US" sz="1351" b="1" dirty="0"/>
              <a:t>196</a:t>
            </a:r>
          </a:p>
        </p:txBody>
      </p:sp>
      <p:sp>
        <p:nvSpPr>
          <p:cNvPr id="8" name="Rectangle 7">
            <a:extLst>
              <a:ext uri="{FF2B5EF4-FFF2-40B4-BE49-F238E27FC236}">
                <a16:creationId xmlns:a16="http://schemas.microsoft.com/office/drawing/2014/main" id="{09F37323-D8AF-604E-8FF2-9AAD1275006C}"/>
              </a:ext>
            </a:extLst>
          </p:cNvPr>
          <p:cNvSpPr/>
          <p:nvPr userDrawn="1"/>
        </p:nvSpPr>
        <p:spPr>
          <a:xfrm>
            <a:off x="8097840" y="4194021"/>
            <a:ext cx="2794001" cy="855043"/>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solidFill>
                  <a:schemeClr val="tx1"/>
                </a:solidFill>
              </a:rPr>
              <a:t>LIGHT VIOLET</a:t>
            </a:r>
          </a:p>
          <a:p>
            <a:pPr algn="l"/>
            <a:r>
              <a:rPr lang="en-US" sz="1351" b="1" dirty="0">
                <a:solidFill>
                  <a:schemeClr val="tx1"/>
                </a:solidFill>
              </a:rPr>
              <a:t>196</a:t>
            </a:r>
            <a:r>
              <a:rPr lang="en-US" sz="1351" dirty="0">
                <a:solidFill>
                  <a:schemeClr val="tx1"/>
                </a:solidFill>
              </a:rPr>
              <a:t>  /  </a:t>
            </a:r>
            <a:r>
              <a:rPr lang="en-US" sz="1351" b="1" dirty="0">
                <a:solidFill>
                  <a:schemeClr val="tx1"/>
                </a:solidFill>
              </a:rPr>
              <a:t>178</a:t>
            </a:r>
            <a:r>
              <a:rPr lang="en-US" sz="1351" dirty="0">
                <a:solidFill>
                  <a:schemeClr val="tx1"/>
                </a:solidFill>
              </a:rPr>
              <a:t>  /  </a:t>
            </a:r>
            <a:r>
              <a:rPr lang="en-US" sz="1351" b="1" dirty="0">
                <a:solidFill>
                  <a:schemeClr val="tx1"/>
                </a:solidFill>
              </a:rPr>
              <a:t>227</a:t>
            </a:r>
          </a:p>
        </p:txBody>
      </p:sp>
      <p:sp>
        <p:nvSpPr>
          <p:cNvPr id="9" name="Rectangle 8">
            <a:extLst>
              <a:ext uri="{FF2B5EF4-FFF2-40B4-BE49-F238E27FC236}">
                <a16:creationId xmlns:a16="http://schemas.microsoft.com/office/drawing/2014/main" id="{EB62AEF3-06EF-774F-8498-183D41E71AE0}"/>
              </a:ext>
            </a:extLst>
          </p:cNvPr>
          <p:cNvSpPr/>
          <p:nvPr userDrawn="1"/>
        </p:nvSpPr>
        <p:spPr>
          <a:xfrm>
            <a:off x="314325" y="1287465"/>
            <a:ext cx="2787651" cy="846137"/>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TANGERINE</a:t>
            </a:r>
          </a:p>
          <a:p>
            <a:pPr algn="l"/>
            <a:r>
              <a:rPr lang="en-US" sz="1351" b="1" dirty="0"/>
              <a:t>255</a:t>
            </a:r>
            <a:r>
              <a:rPr lang="en-US" sz="1351" dirty="0"/>
              <a:t>  /  </a:t>
            </a:r>
            <a:r>
              <a:rPr lang="en-US" sz="1351" b="1" dirty="0"/>
              <a:t>97</a:t>
            </a:r>
            <a:r>
              <a:rPr lang="en-US" sz="1351" dirty="0"/>
              <a:t>  /  </a:t>
            </a:r>
            <a:r>
              <a:rPr lang="en-US" sz="1351" b="1" dirty="0"/>
              <a:t>15</a:t>
            </a:r>
          </a:p>
        </p:txBody>
      </p:sp>
      <p:sp>
        <p:nvSpPr>
          <p:cNvPr id="10" name="Rectangle 9">
            <a:extLst>
              <a:ext uri="{FF2B5EF4-FFF2-40B4-BE49-F238E27FC236}">
                <a16:creationId xmlns:a16="http://schemas.microsoft.com/office/drawing/2014/main" id="{BBADEB17-94FF-E548-B97A-16818CD14EC9}"/>
              </a:ext>
            </a:extLst>
          </p:cNvPr>
          <p:cNvSpPr/>
          <p:nvPr userDrawn="1"/>
        </p:nvSpPr>
        <p:spPr>
          <a:xfrm>
            <a:off x="314325" y="2252663"/>
            <a:ext cx="2787651" cy="863600"/>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DARK TANGERINE</a:t>
            </a:r>
          </a:p>
          <a:p>
            <a:pPr algn="l"/>
            <a:r>
              <a:rPr lang="en-US" sz="1351" b="1" dirty="0"/>
              <a:t>221</a:t>
            </a:r>
            <a:r>
              <a:rPr lang="en-US" sz="1351" dirty="0"/>
              <a:t>  /  </a:t>
            </a:r>
            <a:r>
              <a:rPr lang="en-US" sz="1351" b="1" dirty="0"/>
              <a:t>49</a:t>
            </a:r>
            <a:r>
              <a:rPr lang="en-US" sz="1351" dirty="0"/>
              <a:t>  /  </a:t>
            </a:r>
            <a:r>
              <a:rPr lang="en-US" sz="1351" b="1" dirty="0"/>
              <a:t>11</a:t>
            </a:r>
          </a:p>
        </p:txBody>
      </p:sp>
      <p:sp>
        <p:nvSpPr>
          <p:cNvPr id="11" name="Rectangle 10">
            <a:extLst>
              <a:ext uri="{FF2B5EF4-FFF2-40B4-BE49-F238E27FC236}">
                <a16:creationId xmlns:a16="http://schemas.microsoft.com/office/drawing/2014/main" id="{FE6301F3-2A0E-1D4A-92D3-8186F8681165}"/>
              </a:ext>
            </a:extLst>
          </p:cNvPr>
          <p:cNvSpPr/>
          <p:nvPr userDrawn="1"/>
        </p:nvSpPr>
        <p:spPr>
          <a:xfrm>
            <a:off x="314325" y="3235329"/>
            <a:ext cx="2787651" cy="846137"/>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MID TANGRINE</a:t>
            </a:r>
          </a:p>
          <a:p>
            <a:pPr algn="l"/>
            <a:r>
              <a:rPr lang="en-US" sz="1351" b="1" dirty="0"/>
              <a:t>255</a:t>
            </a:r>
            <a:r>
              <a:rPr lang="en-US" sz="1351" dirty="0"/>
              <a:t>  /  </a:t>
            </a:r>
            <a:r>
              <a:rPr lang="en-US" sz="1351" b="1" dirty="0"/>
              <a:t>148</a:t>
            </a:r>
            <a:r>
              <a:rPr lang="en-US" sz="1351" dirty="0"/>
              <a:t>  /  </a:t>
            </a:r>
            <a:r>
              <a:rPr lang="en-US" sz="1351" b="1" dirty="0"/>
              <a:t>97</a:t>
            </a:r>
          </a:p>
        </p:txBody>
      </p:sp>
      <p:sp>
        <p:nvSpPr>
          <p:cNvPr id="12" name="Rectangle 11">
            <a:extLst>
              <a:ext uri="{FF2B5EF4-FFF2-40B4-BE49-F238E27FC236}">
                <a16:creationId xmlns:a16="http://schemas.microsoft.com/office/drawing/2014/main" id="{F551547C-C161-5F48-BDAC-1F1EFD24AE21}"/>
              </a:ext>
            </a:extLst>
          </p:cNvPr>
          <p:cNvSpPr/>
          <p:nvPr userDrawn="1"/>
        </p:nvSpPr>
        <p:spPr>
          <a:xfrm>
            <a:off x="314325" y="4194282"/>
            <a:ext cx="2787651" cy="86360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solidFill>
                  <a:schemeClr val="tx1"/>
                </a:solidFill>
              </a:rPr>
              <a:t>LIGHT TANGERINE</a:t>
            </a:r>
          </a:p>
          <a:p>
            <a:pPr algn="l"/>
            <a:r>
              <a:rPr lang="en-US" sz="1351" b="1" dirty="0">
                <a:solidFill>
                  <a:schemeClr val="tx1"/>
                </a:solidFill>
              </a:rPr>
              <a:t>255</a:t>
            </a:r>
            <a:r>
              <a:rPr lang="en-US" sz="1351" dirty="0">
                <a:solidFill>
                  <a:schemeClr val="tx1"/>
                </a:solidFill>
              </a:rPr>
              <a:t>  /  </a:t>
            </a:r>
            <a:r>
              <a:rPr lang="en-US" sz="1351" b="1" dirty="0">
                <a:solidFill>
                  <a:schemeClr val="tx1"/>
                </a:solidFill>
              </a:rPr>
              <a:t>201</a:t>
            </a:r>
            <a:r>
              <a:rPr lang="en-US" sz="1351" dirty="0">
                <a:solidFill>
                  <a:schemeClr val="tx1"/>
                </a:solidFill>
              </a:rPr>
              <a:t>  /  </a:t>
            </a:r>
            <a:r>
              <a:rPr lang="en-US" sz="1351" b="1" dirty="0">
                <a:solidFill>
                  <a:schemeClr val="tx1"/>
                </a:solidFill>
              </a:rPr>
              <a:t>176</a:t>
            </a:r>
          </a:p>
        </p:txBody>
      </p:sp>
      <p:sp>
        <p:nvSpPr>
          <p:cNvPr id="13" name="Rectangle 12">
            <a:extLst>
              <a:ext uri="{FF2B5EF4-FFF2-40B4-BE49-F238E27FC236}">
                <a16:creationId xmlns:a16="http://schemas.microsoft.com/office/drawing/2014/main" id="{196CA985-13CB-2749-9593-531A5F61859C}"/>
              </a:ext>
            </a:extLst>
          </p:cNvPr>
          <p:cNvSpPr/>
          <p:nvPr userDrawn="1"/>
        </p:nvSpPr>
        <p:spPr>
          <a:xfrm>
            <a:off x="4191000" y="1287465"/>
            <a:ext cx="2809875" cy="846137"/>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AQUA</a:t>
            </a:r>
          </a:p>
          <a:p>
            <a:pPr algn="l"/>
            <a:r>
              <a:rPr lang="en-US" sz="1351" b="1" dirty="0"/>
              <a:t>5</a:t>
            </a:r>
            <a:r>
              <a:rPr lang="en-US" sz="1351" dirty="0"/>
              <a:t>  /  </a:t>
            </a:r>
            <a:r>
              <a:rPr lang="en-US" sz="1351" b="1" dirty="0"/>
              <a:t>191</a:t>
            </a:r>
            <a:r>
              <a:rPr lang="en-US" sz="1351" dirty="0"/>
              <a:t>  /  </a:t>
            </a:r>
            <a:r>
              <a:rPr lang="en-US" sz="1351" b="1" dirty="0"/>
              <a:t>224</a:t>
            </a:r>
          </a:p>
        </p:txBody>
      </p:sp>
      <p:sp>
        <p:nvSpPr>
          <p:cNvPr id="14" name="Rectangle 13">
            <a:extLst>
              <a:ext uri="{FF2B5EF4-FFF2-40B4-BE49-F238E27FC236}">
                <a16:creationId xmlns:a16="http://schemas.microsoft.com/office/drawing/2014/main" id="{9B69A89E-34CE-C740-B050-0BDE98D1DC38}"/>
              </a:ext>
            </a:extLst>
          </p:cNvPr>
          <p:cNvSpPr/>
          <p:nvPr userDrawn="1"/>
        </p:nvSpPr>
        <p:spPr>
          <a:xfrm>
            <a:off x="4191002" y="2252663"/>
            <a:ext cx="2809876"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DARK AQUA</a:t>
            </a:r>
          </a:p>
          <a:p>
            <a:pPr algn="l"/>
            <a:r>
              <a:rPr lang="en-US" sz="1351" b="1" dirty="0"/>
              <a:t>0</a:t>
            </a:r>
            <a:r>
              <a:rPr lang="en-US" sz="1351" dirty="0"/>
              <a:t>  /  </a:t>
            </a:r>
            <a:r>
              <a:rPr lang="en-US" sz="1351" b="1" dirty="0"/>
              <a:t>128</a:t>
            </a:r>
            <a:r>
              <a:rPr lang="en-US" sz="1351" dirty="0"/>
              <a:t>  /  </a:t>
            </a:r>
            <a:r>
              <a:rPr lang="en-US" sz="1351" b="1" dirty="0"/>
              <a:t>168</a:t>
            </a:r>
          </a:p>
        </p:txBody>
      </p:sp>
      <p:sp>
        <p:nvSpPr>
          <p:cNvPr id="15" name="Rectangle 14">
            <a:extLst>
              <a:ext uri="{FF2B5EF4-FFF2-40B4-BE49-F238E27FC236}">
                <a16:creationId xmlns:a16="http://schemas.microsoft.com/office/drawing/2014/main" id="{25BD599D-BD2F-634C-81A9-D0D58E47B24F}"/>
              </a:ext>
            </a:extLst>
          </p:cNvPr>
          <p:cNvSpPr/>
          <p:nvPr userDrawn="1"/>
        </p:nvSpPr>
        <p:spPr>
          <a:xfrm>
            <a:off x="4191002" y="3235327"/>
            <a:ext cx="2809876" cy="863600"/>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t>MID AQUA</a:t>
            </a:r>
          </a:p>
          <a:p>
            <a:pPr algn="l"/>
            <a:r>
              <a:rPr lang="en-US" sz="1351" b="1" dirty="0"/>
              <a:t>89</a:t>
            </a:r>
            <a:r>
              <a:rPr lang="en-US" sz="1351" dirty="0"/>
              <a:t>  /  </a:t>
            </a:r>
            <a:r>
              <a:rPr lang="en-US" sz="1351" b="1" dirty="0"/>
              <a:t>212</a:t>
            </a:r>
            <a:r>
              <a:rPr lang="en-US" sz="1351" dirty="0"/>
              <a:t>  /  </a:t>
            </a:r>
            <a:r>
              <a:rPr lang="en-US" sz="1351" b="1" dirty="0"/>
              <a:t>235</a:t>
            </a:r>
          </a:p>
        </p:txBody>
      </p:sp>
      <p:sp>
        <p:nvSpPr>
          <p:cNvPr id="16" name="Rectangle 15">
            <a:extLst>
              <a:ext uri="{FF2B5EF4-FFF2-40B4-BE49-F238E27FC236}">
                <a16:creationId xmlns:a16="http://schemas.microsoft.com/office/drawing/2014/main" id="{E45F7047-EDC6-C34C-BC89-12A5B602FFA9}"/>
              </a:ext>
            </a:extLst>
          </p:cNvPr>
          <p:cNvSpPr/>
          <p:nvPr userDrawn="1"/>
        </p:nvSpPr>
        <p:spPr>
          <a:xfrm>
            <a:off x="4191004" y="4217989"/>
            <a:ext cx="2809873" cy="831075"/>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solidFill>
                  <a:schemeClr val="tx1"/>
                </a:solidFill>
              </a:rPr>
              <a:t>LIGHT AQUA</a:t>
            </a:r>
          </a:p>
          <a:p>
            <a:pPr algn="l"/>
            <a:r>
              <a:rPr lang="en-US" sz="1351" b="1" dirty="0">
                <a:solidFill>
                  <a:schemeClr val="tx1"/>
                </a:solidFill>
              </a:rPr>
              <a:t>171</a:t>
            </a:r>
            <a:r>
              <a:rPr lang="en-US" sz="1351" dirty="0">
                <a:solidFill>
                  <a:schemeClr val="tx1"/>
                </a:solidFill>
              </a:rPr>
              <a:t>  /  </a:t>
            </a:r>
            <a:r>
              <a:rPr lang="en-US" sz="1351" b="1" dirty="0">
                <a:solidFill>
                  <a:schemeClr val="tx1"/>
                </a:solidFill>
              </a:rPr>
              <a:t>232</a:t>
            </a:r>
            <a:r>
              <a:rPr lang="en-US" sz="1351" dirty="0">
                <a:solidFill>
                  <a:schemeClr val="tx1"/>
                </a:solidFill>
              </a:rPr>
              <a:t>  /  </a:t>
            </a:r>
            <a:r>
              <a:rPr lang="en-US" sz="1351" b="1" dirty="0">
                <a:solidFill>
                  <a:schemeClr val="tx1"/>
                </a:solidFill>
              </a:rPr>
              <a:t>245</a:t>
            </a:r>
          </a:p>
        </p:txBody>
      </p:sp>
      <p:sp>
        <p:nvSpPr>
          <p:cNvPr id="17" name="Rectangle 16">
            <a:extLst>
              <a:ext uri="{FF2B5EF4-FFF2-40B4-BE49-F238E27FC236}">
                <a16:creationId xmlns:a16="http://schemas.microsoft.com/office/drawing/2014/main" id="{B11FCDB0-D573-CD46-8B3D-E23EAD152EEE}"/>
              </a:ext>
            </a:extLst>
          </p:cNvPr>
          <p:cNvSpPr/>
          <p:nvPr userDrawn="1"/>
        </p:nvSpPr>
        <p:spPr>
          <a:xfrm>
            <a:off x="8097840" y="5192009"/>
            <a:ext cx="2794001" cy="846137"/>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solidFill>
                  <a:schemeClr val="tx1"/>
                </a:solidFill>
              </a:rPr>
              <a:t>VIOLET BACKGROUND</a:t>
            </a:r>
          </a:p>
          <a:p>
            <a:pPr algn="l"/>
            <a:r>
              <a:rPr lang="en-US" sz="1351" b="1" dirty="0">
                <a:solidFill>
                  <a:schemeClr val="tx1"/>
                </a:solidFill>
              </a:rPr>
              <a:t>229</a:t>
            </a:r>
            <a:r>
              <a:rPr lang="en-US" sz="1351" dirty="0">
                <a:solidFill>
                  <a:schemeClr val="tx1"/>
                </a:solidFill>
              </a:rPr>
              <a:t>  /  </a:t>
            </a:r>
            <a:r>
              <a:rPr lang="en-US" sz="1351" b="1" dirty="0">
                <a:solidFill>
                  <a:schemeClr val="tx1"/>
                </a:solidFill>
              </a:rPr>
              <a:t>220</a:t>
            </a:r>
            <a:r>
              <a:rPr lang="en-US" sz="1351" dirty="0">
                <a:solidFill>
                  <a:schemeClr val="tx1"/>
                </a:solidFill>
              </a:rPr>
              <a:t>  /  </a:t>
            </a:r>
            <a:r>
              <a:rPr lang="en-US" sz="1351" b="1" dirty="0">
                <a:solidFill>
                  <a:schemeClr val="tx1"/>
                </a:solidFill>
              </a:rPr>
              <a:t>242</a:t>
            </a:r>
          </a:p>
        </p:txBody>
      </p:sp>
      <p:sp>
        <p:nvSpPr>
          <p:cNvPr id="18" name="Rectangle 17">
            <a:extLst>
              <a:ext uri="{FF2B5EF4-FFF2-40B4-BE49-F238E27FC236}">
                <a16:creationId xmlns:a16="http://schemas.microsoft.com/office/drawing/2014/main" id="{A86D8B3C-DBF9-9F49-B806-74219B2B2572}"/>
              </a:ext>
            </a:extLst>
          </p:cNvPr>
          <p:cNvSpPr/>
          <p:nvPr userDrawn="1"/>
        </p:nvSpPr>
        <p:spPr>
          <a:xfrm>
            <a:off x="314325" y="5181600"/>
            <a:ext cx="2787651" cy="856544"/>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spc="0" dirty="0">
                <a:solidFill>
                  <a:schemeClr val="tx1"/>
                </a:solidFill>
              </a:rPr>
              <a:t>TANGERINE BACKGROUND</a:t>
            </a:r>
          </a:p>
          <a:p>
            <a:pPr algn="l"/>
            <a:r>
              <a:rPr lang="en-US" sz="1351" b="1" dirty="0">
                <a:solidFill>
                  <a:schemeClr val="tx1"/>
                </a:solidFill>
              </a:rPr>
              <a:t>255</a:t>
            </a:r>
            <a:r>
              <a:rPr lang="en-US" sz="1351" dirty="0">
                <a:solidFill>
                  <a:schemeClr val="tx1"/>
                </a:solidFill>
              </a:rPr>
              <a:t>  /  </a:t>
            </a:r>
            <a:r>
              <a:rPr lang="en-US" sz="1351" b="1" dirty="0">
                <a:solidFill>
                  <a:schemeClr val="tx1"/>
                </a:solidFill>
              </a:rPr>
              <a:t>231</a:t>
            </a:r>
            <a:r>
              <a:rPr lang="en-US" sz="1351" dirty="0">
                <a:solidFill>
                  <a:schemeClr val="tx1"/>
                </a:solidFill>
              </a:rPr>
              <a:t>  /  </a:t>
            </a:r>
            <a:r>
              <a:rPr lang="en-US" sz="1351" b="1" dirty="0">
                <a:solidFill>
                  <a:schemeClr val="tx1"/>
                </a:solidFill>
              </a:rPr>
              <a:t>219</a:t>
            </a:r>
          </a:p>
        </p:txBody>
      </p:sp>
      <p:sp>
        <p:nvSpPr>
          <p:cNvPr id="19" name="Rectangle 18">
            <a:extLst>
              <a:ext uri="{FF2B5EF4-FFF2-40B4-BE49-F238E27FC236}">
                <a16:creationId xmlns:a16="http://schemas.microsoft.com/office/drawing/2014/main" id="{9435BA44-78E2-0B48-A9DB-999F6BA91E7C}"/>
              </a:ext>
            </a:extLst>
          </p:cNvPr>
          <p:cNvSpPr/>
          <p:nvPr userDrawn="1"/>
        </p:nvSpPr>
        <p:spPr>
          <a:xfrm>
            <a:off x="4191000" y="5181601"/>
            <a:ext cx="2809875" cy="856545"/>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en-US" sz="1051" dirty="0">
                <a:solidFill>
                  <a:schemeClr val="tx1"/>
                </a:solidFill>
              </a:rPr>
              <a:t>AQUA BACKGROUND</a:t>
            </a:r>
          </a:p>
          <a:p>
            <a:pPr algn="l"/>
            <a:r>
              <a:rPr lang="en-US" sz="1351" b="1" dirty="0">
                <a:solidFill>
                  <a:schemeClr val="tx1"/>
                </a:solidFill>
              </a:rPr>
              <a:t>218</a:t>
            </a:r>
            <a:r>
              <a:rPr lang="en-US" sz="1351" dirty="0">
                <a:solidFill>
                  <a:schemeClr val="tx1"/>
                </a:solidFill>
              </a:rPr>
              <a:t>  /  </a:t>
            </a:r>
            <a:r>
              <a:rPr lang="en-US" sz="1351" b="1" dirty="0">
                <a:solidFill>
                  <a:schemeClr val="tx1"/>
                </a:solidFill>
              </a:rPr>
              <a:t>245</a:t>
            </a:r>
            <a:r>
              <a:rPr lang="en-US" sz="1351" dirty="0">
                <a:solidFill>
                  <a:schemeClr val="tx1"/>
                </a:solidFill>
              </a:rPr>
              <a:t>  /  </a:t>
            </a:r>
            <a:r>
              <a:rPr lang="en-US" sz="1351" b="1" dirty="0">
                <a:solidFill>
                  <a:schemeClr val="tx1"/>
                </a:solidFill>
              </a:rPr>
              <a:t>250</a:t>
            </a:r>
          </a:p>
        </p:txBody>
      </p:sp>
      <p:sp>
        <p:nvSpPr>
          <p:cNvPr id="23" name="TextBox 22">
            <a:extLst>
              <a:ext uri="{FF2B5EF4-FFF2-40B4-BE49-F238E27FC236}">
                <a16:creationId xmlns:a16="http://schemas.microsoft.com/office/drawing/2014/main" id="{F3F564D1-5342-4E4E-9F30-FF25D8C92B24}"/>
              </a:ext>
            </a:extLst>
          </p:cNvPr>
          <p:cNvSpPr txBox="1"/>
          <p:nvPr userDrawn="1"/>
        </p:nvSpPr>
        <p:spPr>
          <a:xfrm>
            <a:off x="314327" y="307976"/>
            <a:ext cx="11558588" cy="508088"/>
          </a:xfrm>
          <a:prstGeom prst="rect">
            <a:avLst/>
          </a:prstGeom>
          <a:noFill/>
        </p:spPr>
        <p:txBody>
          <a:bodyPr wrap="square" rtlCol="0">
            <a:spAutoFit/>
          </a:bodyPr>
          <a:lstStyle/>
          <a:p>
            <a:r>
              <a:rPr lang="en-US" sz="1351" dirty="0"/>
              <a:t>PMI RGB COLOR PALETTE</a:t>
            </a:r>
          </a:p>
          <a:p>
            <a:r>
              <a:rPr lang="en-US" sz="1351" dirty="0"/>
              <a:t>To quickly select a color you may copy and paste a color square or use the eyedropper. </a:t>
            </a:r>
          </a:p>
        </p:txBody>
      </p:sp>
      <p:sp>
        <p:nvSpPr>
          <p:cNvPr id="24" name="Rectangle 23">
            <a:extLst>
              <a:ext uri="{FF2B5EF4-FFF2-40B4-BE49-F238E27FC236}">
                <a16:creationId xmlns:a16="http://schemas.microsoft.com/office/drawing/2014/main" id="{94805AAD-A141-EC4A-845B-673261D4FC5B}"/>
              </a:ext>
            </a:extLst>
          </p:cNvPr>
          <p:cNvSpPr/>
          <p:nvPr userDrawn="1"/>
        </p:nvSpPr>
        <p:spPr>
          <a:xfrm>
            <a:off x="3225801" y="1287465"/>
            <a:ext cx="852219" cy="863601"/>
          </a:xfrm>
          <a:prstGeom prst="rect">
            <a:avLst/>
          </a:prstGeom>
          <a:solidFill>
            <a:srgbClr val="FF61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25" name="Rectangle 24">
            <a:extLst>
              <a:ext uri="{FF2B5EF4-FFF2-40B4-BE49-F238E27FC236}">
                <a16:creationId xmlns:a16="http://schemas.microsoft.com/office/drawing/2014/main" id="{80772C7E-7AE5-6D42-9556-D2AB8C468063}"/>
              </a:ext>
            </a:extLst>
          </p:cNvPr>
          <p:cNvSpPr/>
          <p:nvPr userDrawn="1"/>
        </p:nvSpPr>
        <p:spPr>
          <a:xfrm>
            <a:off x="3225800" y="2268539"/>
            <a:ext cx="852219" cy="847725"/>
          </a:xfrm>
          <a:prstGeom prst="rect">
            <a:avLst/>
          </a:prstGeom>
          <a:solidFill>
            <a:srgbClr val="DD3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26" name="Rectangle 25">
            <a:extLst>
              <a:ext uri="{FF2B5EF4-FFF2-40B4-BE49-F238E27FC236}">
                <a16:creationId xmlns:a16="http://schemas.microsoft.com/office/drawing/2014/main" id="{CB46D55C-0BA0-2D4A-B124-85F898C5AD94}"/>
              </a:ext>
            </a:extLst>
          </p:cNvPr>
          <p:cNvSpPr/>
          <p:nvPr userDrawn="1"/>
        </p:nvSpPr>
        <p:spPr>
          <a:xfrm>
            <a:off x="3225800" y="3248802"/>
            <a:ext cx="852219" cy="847725"/>
          </a:xfrm>
          <a:prstGeom prst="rect">
            <a:avLst/>
          </a:prstGeom>
          <a:solidFill>
            <a:srgbClr val="FF94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27" name="Rectangle 26">
            <a:extLst>
              <a:ext uri="{FF2B5EF4-FFF2-40B4-BE49-F238E27FC236}">
                <a16:creationId xmlns:a16="http://schemas.microsoft.com/office/drawing/2014/main" id="{7B6B7586-4096-614D-A83C-43B83BE0F580}"/>
              </a:ext>
            </a:extLst>
          </p:cNvPr>
          <p:cNvSpPr/>
          <p:nvPr userDrawn="1"/>
        </p:nvSpPr>
        <p:spPr>
          <a:xfrm>
            <a:off x="3225800" y="4198938"/>
            <a:ext cx="852219" cy="889071"/>
          </a:xfrm>
          <a:prstGeom prst="rect">
            <a:avLst/>
          </a:prstGeom>
          <a:solidFill>
            <a:srgbClr val="FFC9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solidFill>
                <a:schemeClr val="tx1"/>
              </a:solidFill>
              <a:latin typeface="GT Pressura Mono" panose="02000506020000020004" pitchFamily="2" charset="77"/>
            </a:endParaRPr>
          </a:p>
        </p:txBody>
      </p:sp>
      <p:sp>
        <p:nvSpPr>
          <p:cNvPr id="28" name="Rectangle 27">
            <a:extLst>
              <a:ext uri="{FF2B5EF4-FFF2-40B4-BE49-F238E27FC236}">
                <a16:creationId xmlns:a16="http://schemas.microsoft.com/office/drawing/2014/main" id="{66079991-12C3-D647-AD32-059D91118FAF}"/>
              </a:ext>
            </a:extLst>
          </p:cNvPr>
          <p:cNvSpPr/>
          <p:nvPr userDrawn="1"/>
        </p:nvSpPr>
        <p:spPr>
          <a:xfrm>
            <a:off x="3225800" y="5181601"/>
            <a:ext cx="852219" cy="856545"/>
          </a:xfrm>
          <a:prstGeom prst="rect">
            <a:avLst/>
          </a:prstGeom>
          <a:solidFill>
            <a:srgbClr val="FFE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solidFill>
                <a:schemeClr val="tx1"/>
              </a:solidFill>
              <a:latin typeface="GT Pressura Mono" panose="02000506020000020004" pitchFamily="2" charset="77"/>
            </a:endParaRPr>
          </a:p>
        </p:txBody>
      </p:sp>
      <p:sp>
        <p:nvSpPr>
          <p:cNvPr id="29" name="Rectangle 28">
            <a:extLst>
              <a:ext uri="{FF2B5EF4-FFF2-40B4-BE49-F238E27FC236}">
                <a16:creationId xmlns:a16="http://schemas.microsoft.com/office/drawing/2014/main" id="{A412A59A-4BD5-6049-98CC-8C0A8CFCA00A}"/>
              </a:ext>
            </a:extLst>
          </p:cNvPr>
          <p:cNvSpPr/>
          <p:nvPr userDrawn="1"/>
        </p:nvSpPr>
        <p:spPr>
          <a:xfrm>
            <a:off x="7124702" y="1287465"/>
            <a:ext cx="872769" cy="863601"/>
          </a:xfrm>
          <a:prstGeom prst="rect">
            <a:avLst/>
          </a:prstGeom>
          <a:solidFill>
            <a:srgbClr val="05BF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30" name="Rectangle 29">
            <a:extLst>
              <a:ext uri="{FF2B5EF4-FFF2-40B4-BE49-F238E27FC236}">
                <a16:creationId xmlns:a16="http://schemas.microsoft.com/office/drawing/2014/main" id="{8F79B83B-7D20-F446-8390-380F236539CE}"/>
              </a:ext>
            </a:extLst>
          </p:cNvPr>
          <p:cNvSpPr/>
          <p:nvPr userDrawn="1"/>
        </p:nvSpPr>
        <p:spPr>
          <a:xfrm>
            <a:off x="7124702" y="2252663"/>
            <a:ext cx="872769" cy="863600"/>
          </a:xfrm>
          <a:prstGeom prst="rect">
            <a:avLst/>
          </a:prstGeom>
          <a:solidFill>
            <a:srgbClr val="0080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31" name="Rectangle 30">
            <a:extLst>
              <a:ext uri="{FF2B5EF4-FFF2-40B4-BE49-F238E27FC236}">
                <a16:creationId xmlns:a16="http://schemas.microsoft.com/office/drawing/2014/main" id="{52E34087-F63C-6548-840E-9A07659253FB}"/>
              </a:ext>
            </a:extLst>
          </p:cNvPr>
          <p:cNvSpPr/>
          <p:nvPr userDrawn="1"/>
        </p:nvSpPr>
        <p:spPr>
          <a:xfrm>
            <a:off x="7124702" y="3233740"/>
            <a:ext cx="872769" cy="847725"/>
          </a:xfrm>
          <a:prstGeom prst="rect">
            <a:avLst/>
          </a:prstGeom>
          <a:solidFill>
            <a:srgbClr val="59D4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32" name="Rectangle 31">
            <a:extLst>
              <a:ext uri="{FF2B5EF4-FFF2-40B4-BE49-F238E27FC236}">
                <a16:creationId xmlns:a16="http://schemas.microsoft.com/office/drawing/2014/main" id="{6EE36593-1981-9C4C-B82F-F4B1860EEB88}"/>
              </a:ext>
            </a:extLst>
          </p:cNvPr>
          <p:cNvSpPr/>
          <p:nvPr userDrawn="1"/>
        </p:nvSpPr>
        <p:spPr>
          <a:xfrm>
            <a:off x="7124702" y="4198939"/>
            <a:ext cx="872769" cy="863600"/>
          </a:xfrm>
          <a:prstGeom prst="rect">
            <a:avLst/>
          </a:prstGeom>
          <a:solidFill>
            <a:srgbClr val="ABE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solidFill>
                <a:schemeClr val="tx1"/>
              </a:solidFill>
              <a:latin typeface="GT Pressura Mono" panose="02000506020000020004" pitchFamily="2" charset="77"/>
            </a:endParaRPr>
          </a:p>
        </p:txBody>
      </p:sp>
      <p:sp>
        <p:nvSpPr>
          <p:cNvPr id="33" name="Rectangle 32">
            <a:extLst>
              <a:ext uri="{FF2B5EF4-FFF2-40B4-BE49-F238E27FC236}">
                <a16:creationId xmlns:a16="http://schemas.microsoft.com/office/drawing/2014/main" id="{D557D99B-5237-9A4B-A84C-685716B53561}"/>
              </a:ext>
            </a:extLst>
          </p:cNvPr>
          <p:cNvSpPr/>
          <p:nvPr userDrawn="1"/>
        </p:nvSpPr>
        <p:spPr>
          <a:xfrm>
            <a:off x="7124702" y="5174544"/>
            <a:ext cx="872769" cy="861133"/>
          </a:xfrm>
          <a:prstGeom prst="rect">
            <a:avLst/>
          </a:prstGeom>
          <a:solidFill>
            <a:srgbClr val="DAF5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solidFill>
                <a:schemeClr val="tx1"/>
              </a:solidFill>
              <a:latin typeface="GT Pressura Mono" panose="02000506020000020004" pitchFamily="2" charset="77"/>
            </a:endParaRPr>
          </a:p>
        </p:txBody>
      </p:sp>
      <p:sp>
        <p:nvSpPr>
          <p:cNvPr id="34" name="Rectangle 33">
            <a:extLst>
              <a:ext uri="{FF2B5EF4-FFF2-40B4-BE49-F238E27FC236}">
                <a16:creationId xmlns:a16="http://schemas.microsoft.com/office/drawing/2014/main" id="{DADD6D23-F58E-E143-B31D-65A2D038597D}"/>
              </a:ext>
            </a:extLst>
          </p:cNvPr>
          <p:cNvSpPr/>
          <p:nvPr userDrawn="1"/>
        </p:nvSpPr>
        <p:spPr>
          <a:xfrm>
            <a:off x="11017251" y="1287465"/>
            <a:ext cx="860907" cy="846137"/>
          </a:xfrm>
          <a:prstGeom prst="rect">
            <a:avLst/>
          </a:prstGeom>
          <a:solidFill>
            <a:srgbClr val="4F17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35" name="Rectangle 34">
            <a:extLst>
              <a:ext uri="{FF2B5EF4-FFF2-40B4-BE49-F238E27FC236}">
                <a16:creationId xmlns:a16="http://schemas.microsoft.com/office/drawing/2014/main" id="{A82EFD9D-14EF-AF43-B60C-0ACBA98784A5}"/>
              </a:ext>
            </a:extLst>
          </p:cNvPr>
          <p:cNvSpPr/>
          <p:nvPr userDrawn="1"/>
        </p:nvSpPr>
        <p:spPr>
          <a:xfrm>
            <a:off x="11017251" y="2237599"/>
            <a:ext cx="860907" cy="878664"/>
          </a:xfrm>
          <a:prstGeom prst="rect">
            <a:avLst/>
          </a:prstGeom>
          <a:solidFill>
            <a:srgbClr val="2B00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36" name="Rectangle 35">
            <a:extLst>
              <a:ext uri="{FF2B5EF4-FFF2-40B4-BE49-F238E27FC236}">
                <a16:creationId xmlns:a16="http://schemas.microsoft.com/office/drawing/2014/main" id="{F0C40295-6693-8941-A3A2-9ECBA9E23AF8}"/>
              </a:ext>
            </a:extLst>
          </p:cNvPr>
          <p:cNvSpPr/>
          <p:nvPr userDrawn="1"/>
        </p:nvSpPr>
        <p:spPr>
          <a:xfrm>
            <a:off x="11017251" y="3233740"/>
            <a:ext cx="860907" cy="847725"/>
          </a:xfrm>
          <a:prstGeom prst="rect">
            <a:avLst/>
          </a:prstGeom>
          <a:solidFill>
            <a:srgbClr val="8A6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latin typeface="GT Pressura Mono" panose="02000506020000020004" pitchFamily="2" charset="77"/>
            </a:endParaRPr>
          </a:p>
        </p:txBody>
      </p:sp>
      <p:sp>
        <p:nvSpPr>
          <p:cNvPr id="37" name="Rectangle 36">
            <a:extLst>
              <a:ext uri="{FF2B5EF4-FFF2-40B4-BE49-F238E27FC236}">
                <a16:creationId xmlns:a16="http://schemas.microsoft.com/office/drawing/2014/main" id="{BCFABA0B-5006-F445-BD23-4D781A964994}"/>
              </a:ext>
            </a:extLst>
          </p:cNvPr>
          <p:cNvSpPr/>
          <p:nvPr userDrawn="1"/>
        </p:nvSpPr>
        <p:spPr>
          <a:xfrm>
            <a:off x="11017251" y="4198939"/>
            <a:ext cx="860907" cy="863600"/>
          </a:xfrm>
          <a:prstGeom prst="rect">
            <a:avLst/>
          </a:prstGeom>
          <a:solidFill>
            <a:srgbClr val="C4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solidFill>
                <a:schemeClr val="tx1"/>
              </a:solidFill>
              <a:latin typeface="GT Pressura Mono" panose="02000506020000020004" pitchFamily="2" charset="77"/>
            </a:endParaRPr>
          </a:p>
        </p:txBody>
      </p:sp>
      <p:sp>
        <p:nvSpPr>
          <p:cNvPr id="38" name="Rectangle 37">
            <a:extLst>
              <a:ext uri="{FF2B5EF4-FFF2-40B4-BE49-F238E27FC236}">
                <a16:creationId xmlns:a16="http://schemas.microsoft.com/office/drawing/2014/main" id="{AF11402F-669D-AD48-BF89-6A829342B32A}"/>
              </a:ext>
            </a:extLst>
          </p:cNvPr>
          <p:cNvSpPr/>
          <p:nvPr userDrawn="1"/>
        </p:nvSpPr>
        <p:spPr>
          <a:xfrm>
            <a:off x="11017251" y="5174545"/>
            <a:ext cx="860907" cy="861132"/>
          </a:xfrm>
          <a:prstGeom prst="rect">
            <a:avLst/>
          </a:prstGeom>
          <a:solidFill>
            <a:srgbClr val="E5DC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sz="1351" b="1" dirty="0">
              <a:solidFill>
                <a:schemeClr val="tx1"/>
              </a:solidFill>
              <a:latin typeface="GT Pressura Mono" panose="02000506020000020004" pitchFamily="2" charset="77"/>
            </a:endParaRPr>
          </a:p>
        </p:txBody>
      </p:sp>
      <p:pic>
        <p:nvPicPr>
          <p:cNvPr id="39" name="Immagine 38">
            <a:extLst>
              <a:ext uri="{FF2B5EF4-FFF2-40B4-BE49-F238E27FC236}">
                <a16:creationId xmlns:a16="http://schemas.microsoft.com/office/drawing/2014/main" id="{643304FD-660F-7641-BF15-4FE025EB7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29935"/>
            <a:ext cx="374904" cy="370332"/>
          </a:xfrm>
          <a:prstGeom prst="rect">
            <a:avLst/>
          </a:prstGeom>
        </p:spPr>
      </p:pic>
    </p:spTree>
    <p:extLst>
      <p:ext uri="{BB962C8B-B14F-4D97-AF65-F5344CB8AC3E}">
        <p14:creationId xmlns:p14="http://schemas.microsoft.com/office/powerpoint/2010/main" val="3440049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EB04-C5F8-1D4F-8F8E-460F20993A3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4797C19-F88F-AD4A-B492-068E27650DB7}"/>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4" name="Footer Placeholder 3">
            <a:extLst>
              <a:ext uri="{FF2B5EF4-FFF2-40B4-BE49-F238E27FC236}">
                <a16:creationId xmlns:a16="http://schemas.microsoft.com/office/drawing/2014/main" id="{3F922772-E5F2-7A4F-9645-B7CC7DE4CB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EB5E59-8B7D-DF41-A17C-742C241AB5D3}"/>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717203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62D36F-2A06-BA45-961E-835F6BDEDB23}"/>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3" name="Footer Placeholder 2">
            <a:extLst>
              <a:ext uri="{FF2B5EF4-FFF2-40B4-BE49-F238E27FC236}">
                <a16:creationId xmlns:a16="http://schemas.microsoft.com/office/drawing/2014/main" id="{2B8904B4-2A1B-FE4E-A3CA-56B159F2C2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442B16-9266-E443-B5F3-41D0790C9DF1}"/>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942929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59CE0-00EE-9E46-9504-F291D9C4828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2CB1BDB9-32AC-2344-AE1B-5D9C42A265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B6D0004-C585-F743-B0AC-21CF17A3D2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BFAF134-A51E-9F47-B5C8-799698CA45CA}"/>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6" name="Footer Placeholder 5">
            <a:extLst>
              <a:ext uri="{FF2B5EF4-FFF2-40B4-BE49-F238E27FC236}">
                <a16:creationId xmlns:a16="http://schemas.microsoft.com/office/drawing/2014/main" id="{7F545CD2-D68C-264B-9F12-5B2A7A0DF4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87B2E7-59B5-2545-9A82-5B59CFC8372A}"/>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246468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F8053-DC8F-0346-B4D9-F8FE72989E1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0853B84-2E3F-5A40-8F56-CAE623BF7C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0CDC52-BC99-5248-A114-3BD044319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61CF41F-35D8-E641-A538-0F6380C983BE}"/>
              </a:ext>
            </a:extLst>
          </p:cNvPr>
          <p:cNvSpPr>
            <a:spLocks noGrp="1"/>
          </p:cNvSpPr>
          <p:nvPr>
            <p:ph type="dt" sz="half" idx="10"/>
          </p:nvPr>
        </p:nvSpPr>
        <p:spPr/>
        <p:txBody>
          <a:bodyPr/>
          <a:lstStyle/>
          <a:p>
            <a:fld id="{20079EA0-FF69-044F-A046-2F77F59210AC}" type="datetimeFigureOut">
              <a:rPr lang="en-US" smtClean="0"/>
              <a:t>12/12/2021</a:t>
            </a:fld>
            <a:endParaRPr lang="en-US"/>
          </a:p>
        </p:txBody>
      </p:sp>
      <p:sp>
        <p:nvSpPr>
          <p:cNvPr id="6" name="Footer Placeholder 5">
            <a:extLst>
              <a:ext uri="{FF2B5EF4-FFF2-40B4-BE49-F238E27FC236}">
                <a16:creationId xmlns:a16="http://schemas.microsoft.com/office/drawing/2014/main" id="{CAFD8365-5AB8-2043-91EF-95ECA836B63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0AEA43-D66A-CD45-9892-F8EB095E0989}"/>
              </a:ext>
            </a:extLst>
          </p:cNvPr>
          <p:cNvSpPr>
            <a:spLocks noGrp="1"/>
          </p:cNvSpPr>
          <p:nvPr>
            <p:ph type="sldNum" sz="quarter" idx="12"/>
          </p:nvPr>
        </p:nvSpPr>
        <p:spPr/>
        <p:txBody>
          <a:bodyPr/>
          <a:lstStyle/>
          <a:p>
            <a:fld id="{675B8A13-7904-8549-A581-3CE88E4AF5B0}" type="slidenum">
              <a:rPr lang="en-US" smtClean="0"/>
              <a:t>‹#›</a:t>
            </a:fld>
            <a:endParaRPr lang="en-US"/>
          </a:p>
        </p:txBody>
      </p:sp>
    </p:spTree>
    <p:extLst>
      <p:ext uri="{BB962C8B-B14F-4D97-AF65-F5344CB8AC3E}">
        <p14:creationId xmlns:p14="http://schemas.microsoft.com/office/powerpoint/2010/main" val="869613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13" Type="http://schemas.openxmlformats.org/officeDocument/2006/relationships/slideLayout" Target="../slideLayouts/slideLayout24.xml" /><Relationship Id="rId18" Type="http://schemas.openxmlformats.org/officeDocument/2006/relationships/oleObject" Target="../embeddings/oleObject1.bin" /><Relationship Id="rId3" Type="http://schemas.openxmlformats.org/officeDocument/2006/relationships/slideLayout" Target="../slideLayouts/slideLayout14.xml" /><Relationship Id="rId7" Type="http://schemas.openxmlformats.org/officeDocument/2006/relationships/slideLayout" Target="../slideLayouts/slideLayout18.xml" /><Relationship Id="rId12" Type="http://schemas.openxmlformats.org/officeDocument/2006/relationships/slideLayout" Target="../slideLayouts/slideLayout23.xml" /><Relationship Id="rId17" Type="http://schemas.openxmlformats.org/officeDocument/2006/relationships/tags" Target="../tags/tag2.xml" /><Relationship Id="rId2" Type="http://schemas.openxmlformats.org/officeDocument/2006/relationships/slideLayout" Target="../slideLayouts/slideLayout13.xml" /><Relationship Id="rId16" Type="http://schemas.openxmlformats.org/officeDocument/2006/relationships/tags" Target="../tags/tag1.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slideLayout" Target="../slideLayouts/slideLayout22.xml" /><Relationship Id="rId5" Type="http://schemas.openxmlformats.org/officeDocument/2006/relationships/slideLayout" Target="../slideLayouts/slideLayout16.xml" /><Relationship Id="rId15" Type="http://schemas.openxmlformats.org/officeDocument/2006/relationships/vmlDrawing" Target="../drawings/vmlDrawing1.vml" /><Relationship Id="rId10" Type="http://schemas.openxmlformats.org/officeDocument/2006/relationships/slideLayout" Target="../slideLayouts/slideLayout21.xml" /><Relationship Id="rId19" Type="http://schemas.openxmlformats.org/officeDocument/2006/relationships/image" Target="../media/image1.emf" /><Relationship Id="rId4" Type="http://schemas.openxmlformats.org/officeDocument/2006/relationships/slideLayout" Target="../slideLayouts/slideLayout15.xml" /><Relationship Id="rId9" Type="http://schemas.openxmlformats.org/officeDocument/2006/relationships/slideLayout" Target="../slideLayouts/slideLayout20.xml" /><Relationship Id="rId14" Type="http://schemas.openxmlformats.org/officeDocument/2006/relationships/theme" Target="../theme/theme2.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 /><Relationship Id="rId13" Type="http://schemas.openxmlformats.org/officeDocument/2006/relationships/slideLayout" Target="../slideLayouts/slideLayout37.xml" /><Relationship Id="rId18" Type="http://schemas.openxmlformats.org/officeDocument/2006/relationships/slideLayout" Target="../slideLayouts/slideLayout42.xml" /><Relationship Id="rId26" Type="http://schemas.openxmlformats.org/officeDocument/2006/relationships/slideLayout" Target="../slideLayouts/slideLayout50.xml" /><Relationship Id="rId3" Type="http://schemas.openxmlformats.org/officeDocument/2006/relationships/slideLayout" Target="../slideLayouts/slideLayout27.xml" /><Relationship Id="rId21" Type="http://schemas.openxmlformats.org/officeDocument/2006/relationships/slideLayout" Target="../slideLayouts/slideLayout45.xml" /><Relationship Id="rId34" Type="http://schemas.openxmlformats.org/officeDocument/2006/relationships/slideLayout" Target="../slideLayouts/slideLayout58.xml" /><Relationship Id="rId7" Type="http://schemas.openxmlformats.org/officeDocument/2006/relationships/slideLayout" Target="../slideLayouts/slideLayout31.xml" /><Relationship Id="rId12" Type="http://schemas.openxmlformats.org/officeDocument/2006/relationships/slideLayout" Target="../slideLayouts/slideLayout36.xml" /><Relationship Id="rId17" Type="http://schemas.openxmlformats.org/officeDocument/2006/relationships/slideLayout" Target="../slideLayouts/slideLayout41.xml" /><Relationship Id="rId25" Type="http://schemas.openxmlformats.org/officeDocument/2006/relationships/slideLayout" Target="../slideLayouts/slideLayout49.xml" /><Relationship Id="rId33" Type="http://schemas.openxmlformats.org/officeDocument/2006/relationships/slideLayout" Target="../slideLayouts/slideLayout57.xml" /><Relationship Id="rId2" Type="http://schemas.openxmlformats.org/officeDocument/2006/relationships/slideLayout" Target="../slideLayouts/slideLayout26.xml" /><Relationship Id="rId16" Type="http://schemas.openxmlformats.org/officeDocument/2006/relationships/slideLayout" Target="../slideLayouts/slideLayout40.xml" /><Relationship Id="rId20" Type="http://schemas.openxmlformats.org/officeDocument/2006/relationships/slideLayout" Target="../slideLayouts/slideLayout44.xml" /><Relationship Id="rId29" Type="http://schemas.openxmlformats.org/officeDocument/2006/relationships/slideLayout" Target="../slideLayouts/slideLayout53.xml" /><Relationship Id="rId1" Type="http://schemas.openxmlformats.org/officeDocument/2006/relationships/slideLayout" Target="../slideLayouts/slideLayout25.xml" /><Relationship Id="rId6" Type="http://schemas.openxmlformats.org/officeDocument/2006/relationships/slideLayout" Target="../slideLayouts/slideLayout30.xml" /><Relationship Id="rId11" Type="http://schemas.openxmlformats.org/officeDocument/2006/relationships/slideLayout" Target="../slideLayouts/slideLayout35.xml" /><Relationship Id="rId24" Type="http://schemas.openxmlformats.org/officeDocument/2006/relationships/slideLayout" Target="../slideLayouts/slideLayout48.xml" /><Relationship Id="rId32" Type="http://schemas.openxmlformats.org/officeDocument/2006/relationships/slideLayout" Target="../slideLayouts/slideLayout56.xml" /><Relationship Id="rId5" Type="http://schemas.openxmlformats.org/officeDocument/2006/relationships/slideLayout" Target="../slideLayouts/slideLayout29.xml" /><Relationship Id="rId15" Type="http://schemas.openxmlformats.org/officeDocument/2006/relationships/slideLayout" Target="../slideLayouts/slideLayout39.xml" /><Relationship Id="rId23" Type="http://schemas.openxmlformats.org/officeDocument/2006/relationships/slideLayout" Target="../slideLayouts/slideLayout47.xml" /><Relationship Id="rId28" Type="http://schemas.openxmlformats.org/officeDocument/2006/relationships/slideLayout" Target="../slideLayouts/slideLayout52.xml" /><Relationship Id="rId36" Type="http://schemas.openxmlformats.org/officeDocument/2006/relationships/theme" Target="../theme/theme3.xml" /><Relationship Id="rId10" Type="http://schemas.openxmlformats.org/officeDocument/2006/relationships/slideLayout" Target="../slideLayouts/slideLayout34.xml" /><Relationship Id="rId19" Type="http://schemas.openxmlformats.org/officeDocument/2006/relationships/slideLayout" Target="../slideLayouts/slideLayout43.xml" /><Relationship Id="rId31" Type="http://schemas.openxmlformats.org/officeDocument/2006/relationships/slideLayout" Target="../slideLayouts/slideLayout55.xml" /><Relationship Id="rId4" Type="http://schemas.openxmlformats.org/officeDocument/2006/relationships/slideLayout" Target="../slideLayouts/slideLayout28.xml" /><Relationship Id="rId9" Type="http://schemas.openxmlformats.org/officeDocument/2006/relationships/slideLayout" Target="../slideLayouts/slideLayout33.xml" /><Relationship Id="rId14" Type="http://schemas.openxmlformats.org/officeDocument/2006/relationships/slideLayout" Target="../slideLayouts/slideLayout38.xml" /><Relationship Id="rId22" Type="http://schemas.openxmlformats.org/officeDocument/2006/relationships/slideLayout" Target="../slideLayouts/slideLayout46.xml" /><Relationship Id="rId27" Type="http://schemas.openxmlformats.org/officeDocument/2006/relationships/slideLayout" Target="../slideLayouts/slideLayout51.xml" /><Relationship Id="rId30" Type="http://schemas.openxmlformats.org/officeDocument/2006/relationships/slideLayout" Target="../slideLayouts/slideLayout54.xml" /><Relationship Id="rId35" Type="http://schemas.openxmlformats.org/officeDocument/2006/relationships/slideLayout" Target="../slideLayouts/slideLayout5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8FAD44-31F9-814C-848A-45ED72528D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B5DFBC9-BF04-9F44-B825-CEF502214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97DC2B6-9053-274A-AFDB-900FFE5548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79EA0-FF69-044F-A046-2F77F59210AC}" type="datetimeFigureOut">
              <a:rPr lang="en-US" smtClean="0"/>
              <a:t>12/12/2021</a:t>
            </a:fld>
            <a:endParaRPr lang="en-US"/>
          </a:p>
        </p:txBody>
      </p:sp>
      <p:sp>
        <p:nvSpPr>
          <p:cNvPr id="5" name="Footer Placeholder 4">
            <a:extLst>
              <a:ext uri="{FF2B5EF4-FFF2-40B4-BE49-F238E27FC236}">
                <a16:creationId xmlns:a16="http://schemas.microsoft.com/office/drawing/2014/main" id="{C569DFD3-487C-1445-ABBA-0B78AB2A4B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7A05EB-DE97-F94B-9EA9-692D837D9D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5B8A13-7904-8549-A581-3CE88E4AF5B0}" type="slidenum">
              <a:rPr lang="en-US" smtClean="0"/>
              <a:t>‹#›</a:t>
            </a:fld>
            <a:endParaRPr lang="en-US"/>
          </a:p>
        </p:txBody>
      </p:sp>
    </p:spTree>
    <p:extLst>
      <p:ext uri="{BB962C8B-B14F-4D97-AF65-F5344CB8AC3E}">
        <p14:creationId xmlns:p14="http://schemas.microsoft.com/office/powerpoint/2010/main" val="2615981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9" name="Objekt 8" hidden="1"/>
          <p:cNvGraphicFramePr>
            <a:graphicFrameLocks noChangeAspect="1"/>
          </p:cNvGraphicFramePr>
          <p:nvPr>
            <p:custDataLst>
              <p:tags r:id="rId16"/>
            </p:custDataLst>
          </p:nvPr>
        </p:nvGraphicFramePr>
        <p:xfrm>
          <a:off x="2118" y="1589"/>
          <a:ext cx="2116" cy="1587"/>
        </p:xfrm>
        <a:graphic>
          <a:graphicData uri="http://schemas.openxmlformats.org/presentationml/2006/ole">
            <mc:AlternateContent xmlns:mc="http://schemas.openxmlformats.org/markup-compatibility/2006">
              <mc:Choice xmlns:v="urn:schemas-microsoft-com:vml" Requires="v">
                <p:oleObj spid="_x0000_s1025" name="think-cell Folie" r:id="rId18" imgW="360" imgH="360" progId="TCLayout.ActiveDocument.1">
                  <p:embed/>
                </p:oleObj>
              </mc:Choice>
              <mc:Fallback>
                <p:oleObj name="think-cell Folie" r:id="rId18" imgW="360" imgH="360" progId="TCLayout.ActiveDocument.1">
                  <p:embed/>
                  <p:pic>
                    <p:nvPicPr>
                      <p:cNvPr id="9" name="Objekt 8" hidden="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118" y="1589"/>
                        <a:ext cx="2116"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elplatzhalter 1"/>
          <p:cNvSpPr>
            <a:spLocks noGrp="1"/>
          </p:cNvSpPr>
          <p:nvPr>
            <p:ph type="title"/>
          </p:nvPr>
        </p:nvSpPr>
        <p:spPr>
          <a:xfrm>
            <a:off x="814918" y="692151"/>
            <a:ext cx="11137900" cy="576263"/>
          </a:xfrm>
          <a:prstGeom prst="rect">
            <a:avLst/>
          </a:prstGeom>
        </p:spPr>
        <p:txBody>
          <a:bodyPr vert="horz" lIns="0" tIns="0" rIns="0" bIns="0" rtlCol="0" anchor="ctr">
            <a:noAutofit/>
          </a:bodyPr>
          <a:lstStyle/>
          <a:p>
            <a:r>
              <a:rPr lang="de-DE" dirty="0"/>
              <a:t>Titelmasterformat durch Klicken bearbeiten</a:t>
            </a:r>
          </a:p>
        </p:txBody>
      </p:sp>
      <p:sp>
        <p:nvSpPr>
          <p:cNvPr id="3" name="Textplatzhalter 2"/>
          <p:cNvSpPr>
            <a:spLocks noGrp="1"/>
          </p:cNvSpPr>
          <p:nvPr>
            <p:ph type="body" idx="1"/>
          </p:nvPr>
        </p:nvSpPr>
        <p:spPr>
          <a:xfrm>
            <a:off x="814918" y="1773239"/>
            <a:ext cx="11137900" cy="4319587"/>
          </a:xfrm>
          <a:prstGeom prst="rect">
            <a:avLst/>
          </a:prstGeom>
        </p:spPr>
        <p:txBody>
          <a:bodyPr vert="horz" lIns="0" tIns="0" rIns="0" bIns="0" rtlCol="0">
            <a:no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816000" y="403200"/>
            <a:ext cx="6048000" cy="244800"/>
          </a:xfrm>
          <a:prstGeom prst="rect">
            <a:avLst/>
          </a:prstGeom>
        </p:spPr>
        <p:txBody>
          <a:bodyPr vert="horz" lIns="0" tIns="0" rIns="0" bIns="0" rtlCol="0" anchor="ctr"/>
          <a:lstStyle>
            <a:lvl1pPr algn="l">
              <a:defRPr sz="1600">
                <a:solidFill>
                  <a:schemeClr val="tx1"/>
                </a:solidFill>
              </a:defRPr>
            </a:lvl1pPr>
          </a:lstStyle>
          <a:p>
            <a:endParaRPr lang="de-DE" dirty="0"/>
          </a:p>
        </p:txBody>
      </p:sp>
      <p:sp>
        <p:nvSpPr>
          <p:cNvPr id="6" name="Foliennummernplatzhalter 5"/>
          <p:cNvSpPr>
            <a:spLocks noGrp="1"/>
          </p:cNvSpPr>
          <p:nvPr>
            <p:ph type="sldNum" sz="quarter" idx="4"/>
          </p:nvPr>
        </p:nvSpPr>
        <p:spPr>
          <a:xfrm>
            <a:off x="9179084" y="6580800"/>
            <a:ext cx="2688000" cy="151200"/>
          </a:xfrm>
          <a:prstGeom prst="rect">
            <a:avLst/>
          </a:prstGeom>
        </p:spPr>
        <p:txBody>
          <a:bodyPr vert="horz" lIns="0" tIns="0" rIns="0" bIns="0" rtlCol="0" anchor="b" anchorCtr="0"/>
          <a:lstStyle>
            <a:lvl1pPr algn="r">
              <a:defRPr sz="1000">
                <a:solidFill>
                  <a:schemeClr val="tx1"/>
                </a:solidFill>
              </a:defRPr>
            </a:lvl1pPr>
          </a:lstStyle>
          <a:p>
            <a:fld id="{381FBD6C-9D77-4D07-B08C-98FFDFD7CF19}" type="slidenum">
              <a:rPr lang="de-DE" smtClean="0"/>
              <a:pPr/>
              <a:t>‹#›</a:t>
            </a:fld>
            <a:endParaRPr lang="de-DE"/>
          </a:p>
        </p:txBody>
      </p:sp>
      <p:sp>
        <p:nvSpPr>
          <p:cNvPr id="8" name="Oval 7" hidden="1"/>
          <p:cNvSpPr/>
          <p:nvPr>
            <p:custDataLst>
              <p:tags r:id="rId17"/>
            </p:custDataLst>
          </p:nvPr>
        </p:nvSpPr>
        <p:spPr>
          <a:xfrm>
            <a:off x="-1693333" y="-1270000"/>
            <a:ext cx="0" cy="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1564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l" defTabSz="914377" rtl="0" eaLnBrk="1" latinLnBrk="0" hangingPunct="1">
        <a:spcBef>
          <a:spcPct val="0"/>
        </a:spcBef>
        <a:buNone/>
        <a:defRPr sz="1800" b="1" kern="0" baseline="0">
          <a:solidFill>
            <a:schemeClr val="tx1"/>
          </a:solidFill>
          <a:latin typeface="+mj-lt"/>
          <a:ea typeface="+mj-ea"/>
          <a:cs typeface="+mj-cs"/>
        </a:defRPr>
      </a:lvl1pPr>
    </p:titleStyle>
    <p:bodyStyle>
      <a:lvl1pPr marL="190795" indent="-190795" algn="l" defTabSz="914377" rtl="0" eaLnBrk="1" latinLnBrk="0" hangingPunct="1">
        <a:spcBef>
          <a:spcPct val="20000"/>
        </a:spcBef>
        <a:buFont typeface="Arial" pitchFamily="34" charset="0"/>
        <a:buChar char="–"/>
        <a:defRPr sz="1600" kern="0" baseline="0">
          <a:solidFill>
            <a:schemeClr val="tx1"/>
          </a:solidFill>
          <a:latin typeface="+mn-lt"/>
          <a:ea typeface="+mn-ea"/>
          <a:cs typeface="+mn-cs"/>
        </a:defRPr>
      </a:lvl1pPr>
      <a:lvl2pPr marL="370791" indent="-176396" algn="l" defTabSz="914377" rtl="0" eaLnBrk="1" latinLnBrk="0" hangingPunct="1">
        <a:spcBef>
          <a:spcPts val="384"/>
        </a:spcBef>
        <a:buFont typeface="Arial" pitchFamily="34" charset="0"/>
        <a:buChar char="–"/>
        <a:defRPr sz="1600" kern="0" baseline="0">
          <a:solidFill>
            <a:schemeClr val="tx1"/>
          </a:solidFill>
          <a:latin typeface="+mn-lt"/>
          <a:ea typeface="+mn-ea"/>
          <a:cs typeface="+mn-cs"/>
        </a:defRPr>
      </a:lvl2pPr>
      <a:lvl3pPr marL="550786" indent="-176396" algn="l" defTabSz="914377" rtl="0" eaLnBrk="1" latinLnBrk="0" hangingPunct="1">
        <a:spcBef>
          <a:spcPct val="20000"/>
        </a:spcBef>
        <a:buFont typeface="Arial" pitchFamily="34" charset="0"/>
        <a:buChar char="–"/>
        <a:defRPr sz="1600" kern="0" baseline="0">
          <a:solidFill>
            <a:schemeClr val="tx1"/>
          </a:solidFill>
          <a:latin typeface="+mn-lt"/>
          <a:ea typeface="+mn-ea"/>
          <a:cs typeface="+mn-cs"/>
        </a:defRPr>
      </a:lvl3pPr>
      <a:lvl4pPr marL="727182" indent="-176396" algn="l" defTabSz="914377" rtl="0" eaLnBrk="1" latinLnBrk="0" hangingPunct="1">
        <a:spcBef>
          <a:spcPct val="20000"/>
        </a:spcBef>
        <a:buFont typeface="Arial" pitchFamily="34" charset="0"/>
        <a:buChar char="–"/>
        <a:defRPr sz="1600" kern="0" baseline="0">
          <a:solidFill>
            <a:schemeClr val="tx1"/>
          </a:solidFill>
          <a:latin typeface="+mn-lt"/>
          <a:ea typeface="+mn-ea"/>
          <a:cs typeface="+mn-cs"/>
        </a:defRPr>
      </a:lvl4pPr>
      <a:lvl5pPr marL="907177" indent="-176396" algn="l" defTabSz="914377" rtl="0" eaLnBrk="1" latinLnBrk="0" hangingPunct="1">
        <a:spcBef>
          <a:spcPts val="384"/>
        </a:spcBef>
        <a:buFont typeface="Arial" pitchFamily="34" charset="0"/>
        <a:buChar char="–"/>
        <a:defRPr sz="1600" kern="0" baseline="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7" y="302839"/>
            <a:ext cx="11558588" cy="378199"/>
          </a:xfrm>
          <a:prstGeom prst="rect">
            <a:avLst/>
          </a:prstGeom>
        </p:spPr>
        <p:txBody>
          <a:bodyPr vert="horz" lIns="0" tIns="0" rIns="0" bIns="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314327" y="1640542"/>
            <a:ext cx="11558588" cy="430464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078915" y="6356351"/>
            <a:ext cx="1817687" cy="198812"/>
          </a:xfrm>
          <a:prstGeom prst="rect">
            <a:avLst/>
          </a:prstGeom>
        </p:spPr>
        <p:txBody>
          <a:bodyPr vert="horz" lIns="0" tIns="0" rIns="0" bIns="0" rtlCol="0" anchor="b" anchorCtr="0"/>
          <a:lstStyle>
            <a:lvl1pPr algn="l">
              <a:defRPr sz="600" cap="all" baseline="0">
                <a:solidFill>
                  <a:schemeClr val="tx1"/>
                </a:solidFill>
                <a:latin typeface="Arial" panose="020B0604020202020204" pitchFamily="34" charset="0"/>
                <a:cs typeface="Arial" panose="020B0604020202020204" pitchFamily="34" charset="0"/>
              </a:defRPr>
            </a:lvl1pPr>
          </a:lstStyle>
          <a:p>
            <a:fld id="{9408B322-4539-3841-8FEC-C8BFD8B08418}" type="datetime3">
              <a:rPr lang="en-US" smtClean="0"/>
              <a:t>12 December 2021</a:t>
            </a:fld>
            <a:endParaRPr lang="en-US" dirty="0"/>
          </a:p>
        </p:txBody>
      </p:sp>
      <p:sp>
        <p:nvSpPr>
          <p:cNvPr id="5" name="Footer Placeholder 4"/>
          <p:cNvSpPr>
            <a:spLocks noGrp="1"/>
          </p:cNvSpPr>
          <p:nvPr>
            <p:ph type="ftr" sz="quarter" idx="3"/>
          </p:nvPr>
        </p:nvSpPr>
        <p:spPr>
          <a:xfrm>
            <a:off x="6151563" y="6355978"/>
            <a:ext cx="2795587" cy="198812"/>
          </a:xfrm>
          <a:prstGeom prst="rect">
            <a:avLst/>
          </a:prstGeom>
        </p:spPr>
        <p:txBody>
          <a:bodyPr vert="horz" lIns="0" tIns="0" rIns="0" bIns="0" rtlCol="0" anchor="b" anchorCtr="0"/>
          <a:lstStyle>
            <a:lvl1pPr algn="l">
              <a:defRPr sz="600">
                <a:solidFill>
                  <a:schemeClr val="tx1"/>
                </a:solidFill>
                <a:latin typeface="Arial" panose="020B0604020202020204" pitchFamily="34" charset="0"/>
                <a:cs typeface="Arial" panose="020B0604020202020204" pitchFamily="34" charset="0"/>
              </a:defRPr>
            </a:lvl1pPr>
          </a:lstStyle>
          <a:p>
            <a:r>
              <a:rPr lang="en-US"/>
              <a:t>Presentation Title</a:t>
            </a:r>
            <a:endParaRPr lang="en-US" dirty="0"/>
          </a:p>
        </p:txBody>
      </p:sp>
      <p:sp>
        <p:nvSpPr>
          <p:cNvPr id="6" name="Slide Number Placeholder 5"/>
          <p:cNvSpPr>
            <a:spLocks noGrp="1"/>
          </p:cNvSpPr>
          <p:nvPr>
            <p:ph type="sldNum" sz="quarter" idx="4"/>
          </p:nvPr>
        </p:nvSpPr>
        <p:spPr>
          <a:xfrm>
            <a:off x="11465861" y="6356351"/>
            <a:ext cx="407055" cy="198812"/>
          </a:xfrm>
          <a:prstGeom prst="rect">
            <a:avLst/>
          </a:prstGeom>
        </p:spPr>
        <p:txBody>
          <a:bodyPr vert="horz" lIns="0" tIns="0" rIns="0" bIns="0" rtlCol="0" anchor="b" anchorCtr="0"/>
          <a:lstStyle>
            <a:lvl1pPr algn="r">
              <a:defRPr sz="600">
                <a:solidFill>
                  <a:schemeClr val="tx1"/>
                </a:solidFill>
                <a:latin typeface="Arial" panose="020B0604020202020204" pitchFamily="34" charset="0"/>
                <a:cs typeface="Arial" panose="020B0604020202020204" pitchFamily="34" charset="0"/>
              </a:defRPr>
            </a:lvl1pPr>
          </a:lstStyle>
          <a:p>
            <a:fld id="{6973FCEF-5573-7E43-8272-70C9D66591DA}" type="slidenum">
              <a:rPr lang="en-US" smtClean="0"/>
              <a:pPr/>
              <a:t>‹#›</a:t>
            </a:fld>
            <a:endParaRPr lang="en-US" dirty="0"/>
          </a:p>
        </p:txBody>
      </p:sp>
    </p:spTree>
    <p:extLst>
      <p:ext uri="{BB962C8B-B14F-4D97-AF65-F5344CB8AC3E}">
        <p14:creationId xmlns:p14="http://schemas.microsoft.com/office/powerpoint/2010/main" val="42507953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Lst>
  <p:hf hdr="0"/>
  <p:txStyles>
    <p:titleStyle>
      <a:lvl1pPr algn="l" defTabSz="685783" rtl="0" eaLnBrk="1" latinLnBrk="0" hangingPunct="1">
        <a:lnSpc>
          <a:spcPct val="90000"/>
        </a:lnSpc>
        <a:spcBef>
          <a:spcPct val="0"/>
        </a:spcBef>
        <a:buNone/>
        <a:defRPr sz="21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783" rtl="0" eaLnBrk="1" latinLnBrk="0" hangingPunct="1">
        <a:lnSpc>
          <a:spcPct val="90000"/>
        </a:lnSpc>
        <a:spcBef>
          <a:spcPts val="751"/>
        </a:spcBef>
        <a:buFontTx/>
        <a:buNone/>
        <a:defRPr sz="1800" kern="1200">
          <a:solidFill>
            <a:schemeClr val="tx1"/>
          </a:solidFill>
          <a:latin typeface="Arial" panose="020B0604020202020204" pitchFamily="34" charset="0"/>
          <a:ea typeface="+mn-ea"/>
          <a:cs typeface="Arial" panose="020B0604020202020204" pitchFamily="34" charset="0"/>
        </a:defRPr>
      </a:lvl1pPr>
      <a:lvl2pPr marL="342891" indent="-171446" algn="l" defTabSz="685783" rtl="0" eaLnBrk="1" latinLnBrk="0" hangingPunct="1">
        <a:lnSpc>
          <a:spcPct val="90000"/>
        </a:lnSpc>
        <a:spcBef>
          <a:spcPts val="375"/>
        </a:spcBef>
        <a:buClr>
          <a:srgbClr val="FF610D"/>
        </a:buClr>
        <a:buSzPct val="60000"/>
        <a:buFont typeface="Arial"/>
        <a:buChar char="•"/>
        <a:tabLst/>
        <a:defRPr sz="1800" kern="1200">
          <a:solidFill>
            <a:schemeClr val="tx1"/>
          </a:solidFill>
          <a:latin typeface="Arial" panose="020B0604020202020204" pitchFamily="34" charset="0"/>
          <a:ea typeface="+mn-ea"/>
          <a:cs typeface="Arial" panose="020B0604020202020204" pitchFamily="34" charset="0"/>
        </a:defRPr>
      </a:lvl2pPr>
      <a:lvl3pPr marL="514338" indent="-171446" algn="l" defTabSz="685783" rtl="0" eaLnBrk="1" latinLnBrk="0" hangingPunct="1">
        <a:lnSpc>
          <a:spcPct val="90000"/>
        </a:lnSpc>
        <a:spcBef>
          <a:spcPts val="375"/>
        </a:spcBef>
        <a:buClr>
          <a:srgbClr val="FF610D"/>
        </a:buClr>
        <a:buSzPct val="60000"/>
        <a:buFont typeface="Arial"/>
        <a:buChar char="•"/>
        <a:tabLst/>
        <a:defRPr sz="1351" kern="1200">
          <a:solidFill>
            <a:schemeClr val="tx1"/>
          </a:solidFill>
          <a:latin typeface="Arial" panose="020B0604020202020204" pitchFamily="34" charset="0"/>
          <a:ea typeface="+mn-ea"/>
          <a:cs typeface="Arial" panose="020B0604020202020204" pitchFamily="34" charset="0"/>
        </a:defRPr>
      </a:lvl3pPr>
      <a:lvl4pPr marL="723882" indent="-171446" algn="l" defTabSz="685783" rtl="0" eaLnBrk="1" latinLnBrk="0" hangingPunct="1">
        <a:lnSpc>
          <a:spcPct val="90000"/>
        </a:lnSpc>
        <a:spcBef>
          <a:spcPts val="375"/>
        </a:spcBef>
        <a:buClr>
          <a:srgbClr val="FF610D"/>
        </a:buClr>
        <a:buSzPct val="80000"/>
        <a:buFont typeface="System Font Regular"/>
        <a:buChar char="–"/>
        <a:tabLst/>
        <a:defRPr sz="1351" kern="1200">
          <a:solidFill>
            <a:schemeClr val="tx1"/>
          </a:solidFill>
          <a:latin typeface="Arial" panose="020B0604020202020204" pitchFamily="34" charset="0"/>
          <a:ea typeface="+mn-ea"/>
          <a:cs typeface="Arial" panose="020B0604020202020204" pitchFamily="34" charset="0"/>
        </a:defRPr>
      </a:lvl4pPr>
      <a:lvl5pPr marL="895328" indent="-171446" algn="l" defTabSz="685783" rtl="0" eaLnBrk="1" latinLnBrk="0" hangingPunct="1">
        <a:lnSpc>
          <a:spcPct val="90000"/>
        </a:lnSpc>
        <a:spcBef>
          <a:spcPts val="375"/>
        </a:spcBef>
        <a:buClr>
          <a:srgbClr val="FF610D"/>
        </a:buClr>
        <a:buSzPct val="80000"/>
        <a:buFont typeface="System Font Regular"/>
        <a:buChar char="–"/>
        <a:tabLst/>
        <a:defRPr sz="1200" kern="1200">
          <a:solidFill>
            <a:schemeClr val="tx1"/>
          </a:solidFill>
          <a:latin typeface="Arial" panose="020B0604020202020204" pitchFamily="34" charset="0"/>
          <a:ea typeface="+mn-ea"/>
          <a:cs typeface="Arial" panose="020B0604020202020204" pitchFamily="34" charset="0"/>
        </a:defRPr>
      </a:lvl5pPr>
      <a:lvl6pPr marL="1885904"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46">
          <p15:clr>
            <a:srgbClr val="F26B43"/>
          </p15:clr>
        </p15:guide>
        <p15:guide id="2" orient="horz" pos="146">
          <p15:clr>
            <a:srgbClr val="F26B43"/>
          </p15:clr>
        </p15:guide>
        <p15:guide id="3" orient="horz" pos="608">
          <p15:clr>
            <a:srgbClr val="F26B43"/>
          </p15:clr>
        </p15:guide>
        <p15:guide id="4" orient="horz" pos="3097">
          <p15:clr>
            <a:srgbClr val="F26B43"/>
          </p15:clr>
        </p15:guide>
        <p15:guide id="5" orient="horz" pos="2852">
          <p15:clr>
            <a:srgbClr val="F26B43"/>
          </p15:clr>
        </p15:guide>
        <p15:guide id="6" orient="horz" pos="2448">
          <p15:clr>
            <a:srgbClr val="F26B43"/>
          </p15:clr>
        </p15:guide>
        <p15:guide id="7" orient="horz" pos="2392">
          <p15:clr>
            <a:srgbClr val="F26B43"/>
          </p15:clr>
        </p15:guide>
        <p15:guide id="8" orient="horz" pos="1008">
          <p15:clr>
            <a:srgbClr val="F26B43"/>
          </p15:clr>
        </p15:guide>
        <p15:guide id="9" orient="horz" pos="1064">
          <p15:clr>
            <a:srgbClr val="F26B43"/>
          </p15:clr>
        </p15:guide>
        <p15:guide id="10" orient="horz" pos="1984">
          <p15:clr>
            <a:srgbClr val="F26B43"/>
          </p15:clr>
        </p15:guide>
        <p15:guide id="11" orient="horz" pos="1928">
          <p15:clr>
            <a:srgbClr val="F26B43"/>
          </p15:clr>
        </p15:guide>
        <p15:guide id="12" orient="horz" pos="1472">
          <p15:clr>
            <a:srgbClr val="F26B43"/>
          </p15:clr>
        </p15:guide>
        <p15:guide id="13" orient="horz" pos="1528">
          <p15:clr>
            <a:srgbClr val="F26B43"/>
          </p15:clr>
        </p15:guide>
        <p15:guide id="14" pos="198">
          <p15:clr>
            <a:srgbClr val="F26B43"/>
          </p15:clr>
        </p15:guide>
        <p15:guide id="15" pos="7479">
          <p15:clr>
            <a:srgbClr val="F26B43"/>
          </p15:clr>
        </p15:guide>
        <p15:guide id="16" pos="6940">
          <p15:clr>
            <a:srgbClr val="F26B43"/>
          </p15:clr>
        </p15:guide>
        <p15:guide id="17" pos="6861">
          <p15:clr>
            <a:srgbClr val="F26B43"/>
          </p15:clr>
        </p15:guide>
        <p15:guide id="18" pos="728">
          <p15:clr>
            <a:srgbClr val="F26B43"/>
          </p15:clr>
        </p15:guide>
        <p15:guide id="19" pos="806">
          <p15:clr>
            <a:srgbClr val="F26B43"/>
          </p15:clr>
        </p15:guide>
        <p15:guide id="20" pos="6327">
          <p15:clr>
            <a:srgbClr val="F26B43"/>
          </p15:clr>
        </p15:guide>
        <p15:guide id="21" pos="6253">
          <p15:clr>
            <a:srgbClr val="F26B43"/>
          </p15:clr>
        </p15:guide>
        <p15:guide id="22" pos="1346">
          <p15:clr>
            <a:srgbClr val="F26B43"/>
          </p15:clr>
        </p15:guide>
        <p15:guide id="23" pos="1415">
          <p15:clr>
            <a:srgbClr val="F26B43"/>
          </p15:clr>
        </p15:guide>
        <p15:guide id="24" pos="1954">
          <p15:clr>
            <a:srgbClr val="F26B43"/>
          </p15:clr>
        </p15:guide>
        <p15:guide id="25" pos="2032">
          <p15:clr>
            <a:srgbClr val="F26B43"/>
          </p15:clr>
        </p15:guide>
        <p15:guide id="26" pos="5719">
          <p15:clr>
            <a:srgbClr val="F26B43"/>
          </p15:clr>
        </p15:guide>
        <p15:guide id="27" pos="5636">
          <p15:clr>
            <a:srgbClr val="F26B43"/>
          </p15:clr>
        </p15:guide>
        <p15:guide id="28" pos="2567">
          <p15:clr>
            <a:srgbClr val="F26B43"/>
          </p15:clr>
        </p15:guide>
        <p15:guide id="29" pos="5101">
          <p15:clr>
            <a:srgbClr val="F26B43"/>
          </p15:clr>
        </p15:guide>
        <p15:guide id="30" pos="2640">
          <p15:clr>
            <a:srgbClr val="F26B43"/>
          </p15:clr>
        </p15:guide>
        <p15:guide id="31" pos="5027">
          <p15:clr>
            <a:srgbClr val="F26B43"/>
          </p15:clr>
        </p15:guide>
        <p15:guide id="32" pos="3184">
          <p15:clr>
            <a:srgbClr val="F26B43"/>
          </p15:clr>
        </p15:guide>
        <p15:guide id="33" pos="3258">
          <p15:clr>
            <a:srgbClr val="F26B43"/>
          </p15:clr>
        </p15:guide>
        <p15:guide id="34" pos="4488">
          <p15:clr>
            <a:srgbClr val="F26B43"/>
          </p15:clr>
        </p15:guide>
        <p15:guide id="35" pos="4410">
          <p15:clr>
            <a:srgbClr val="F26B43"/>
          </p15:clr>
        </p15:guide>
        <p15:guide id="36" pos="3875">
          <p15:clr>
            <a:srgbClr val="F26B43"/>
          </p15:clr>
        </p15:guide>
        <p15:guide id="37" pos="3797">
          <p15:clr>
            <a:srgbClr val="F26B43"/>
          </p15:clr>
        </p15:guide>
        <p15:guide id="38" orient="horz" pos="2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jpeg" /><Relationship Id="rId2" Type="http://schemas.openxmlformats.org/officeDocument/2006/relationships/image" Target="../media/image41.jpeg" /><Relationship Id="rId1" Type="http://schemas.openxmlformats.org/officeDocument/2006/relationships/slideLayout" Target="../slideLayouts/slideLayout7.xml" /></Relationships>
</file>

<file path=ppt/slides/_rels/slide10.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notesSlide" Target="../notesSlides/notesSlide6.xml" /><Relationship Id="rId1" Type="http://schemas.openxmlformats.org/officeDocument/2006/relationships/slideLayout" Target="../slideLayouts/slideLayout7.xml" /></Relationships>
</file>

<file path=ppt/slides/_rels/slide11.xml.rels><?xml version="1.0" encoding="UTF-8" standalone="yes"?>
<Relationships xmlns="http://schemas.openxmlformats.org/package/2006/relationships"><Relationship Id="rId8" Type="http://schemas.openxmlformats.org/officeDocument/2006/relationships/image" Target="../media/image52.jpeg" /><Relationship Id="rId3" Type="http://schemas.openxmlformats.org/officeDocument/2006/relationships/slideLayout" Target="../slideLayouts/slideLayout2.xml" /><Relationship Id="rId7" Type="http://schemas.openxmlformats.org/officeDocument/2006/relationships/image" Target="../media/image51.jpeg" /><Relationship Id="rId2" Type="http://schemas.openxmlformats.org/officeDocument/2006/relationships/tags" Target="../tags/tag3.xml" /><Relationship Id="rId1" Type="http://schemas.openxmlformats.org/officeDocument/2006/relationships/vmlDrawing" Target="../drawings/vmlDrawing2.vml" /><Relationship Id="rId6" Type="http://schemas.openxmlformats.org/officeDocument/2006/relationships/image" Target="../media/image50.jpeg" /><Relationship Id="rId5" Type="http://schemas.openxmlformats.org/officeDocument/2006/relationships/image" Target="../media/image1.emf" /><Relationship Id="rId10" Type="http://schemas.openxmlformats.org/officeDocument/2006/relationships/image" Target="../media/image54.png" /><Relationship Id="rId4" Type="http://schemas.openxmlformats.org/officeDocument/2006/relationships/oleObject" Target="../embeddings/oleObject2.bin" /><Relationship Id="rId9" Type="http://schemas.openxmlformats.org/officeDocument/2006/relationships/image" Target="../media/image53.jpeg" /></Relationships>
</file>

<file path=ppt/slides/_rels/slide12.xml.rels><?xml version="1.0" encoding="UTF-8" standalone="yes"?>
<Relationships xmlns="http://schemas.openxmlformats.org/package/2006/relationships"><Relationship Id="rId2" Type="http://schemas.openxmlformats.org/officeDocument/2006/relationships/image" Target="../media/image55.jpeg" /><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image" Target="../media/image56.jpe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2" Type="http://schemas.openxmlformats.org/officeDocument/2006/relationships/image" Target="../media/image57.jpeg" /><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2" Type="http://schemas.openxmlformats.org/officeDocument/2006/relationships/image" Target="../media/image58.jpg" /><Relationship Id="rId1" Type="http://schemas.openxmlformats.org/officeDocument/2006/relationships/slideLayout" Target="../slideLayouts/slideLayout7.xml" /></Relationships>
</file>

<file path=ppt/slides/_rels/slide16.xml.rels><?xml version="1.0" encoding="UTF-8" standalone="yes"?>
<Relationships xmlns="http://schemas.openxmlformats.org/package/2006/relationships"><Relationship Id="rId2" Type="http://schemas.openxmlformats.org/officeDocument/2006/relationships/image" Target="../media/image59.jpeg" /><Relationship Id="rId1" Type="http://schemas.openxmlformats.org/officeDocument/2006/relationships/slideLayout" Target="../slideLayouts/slideLayout7.xml" /></Relationships>
</file>

<file path=ppt/slides/_rels/slide17.xml.rels><?xml version="1.0" encoding="UTF-8" standalone="yes"?>
<Relationships xmlns="http://schemas.openxmlformats.org/package/2006/relationships"><Relationship Id="rId3" Type="http://schemas.openxmlformats.org/officeDocument/2006/relationships/image" Target="../media/image60.jpeg" /><Relationship Id="rId2" Type="http://schemas.openxmlformats.org/officeDocument/2006/relationships/notesSlide" Target="../notesSlides/notesSlide7.xml" /><Relationship Id="rId1" Type="http://schemas.openxmlformats.org/officeDocument/2006/relationships/slideLayout" Target="../slideLayouts/slideLayout13.xml" /><Relationship Id="rId5" Type="http://schemas.openxmlformats.org/officeDocument/2006/relationships/image" Target="../media/image62.png" /><Relationship Id="rId4" Type="http://schemas.openxmlformats.org/officeDocument/2006/relationships/image" Target="../media/image61.jpeg" /></Relationships>
</file>

<file path=ppt/slides/_rels/slide18.xml.rels><?xml version="1.0" encoding="UTF-8" standalone="yes"?>
<Relationships xmlns="http://schemas.openxmlformats.org/package/2006/relationships"><Relationship Id="rId3" Type="http://schemas.openxmlformats.org/officeDocument/2006/relationships/image" Target="../media/image63.jpeg" /><Relationship Id="rId2" Type="http://schemas.openxmlformats.org/officeDocument/2006/relationships/notesSlide" Target="../notesSlides/notesSlide8.xml"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3" Type="http://schemas.openxmlformats.org/officeDocument/2006/relationships/image" Target="../media/image64.png" /><Relationship Id="rId2" Type="http://schemas.openxmlformats.org/officeDocument/2006/relationships/notesSlide" Target="../notesSlides/notesSlide9.xml" /><Relationship Id="rId1" Type="http://schemas.openxmlformats.org/officeDocument/2006/relationships/slideLayout" Target="../slideLayouts/slideLayout7.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0.xml.rels><?xml version="1.0" encoding="UTF-8" standalone="yes"?>
<Relationships xmlns="http://schemas.openxmlformats.org/package/2006/relationships"><Relationship Id="rId3" Type="http://schemas.openxmlformats.org/officeDocument/2006/relationships/image" Target="../media/image65.jpeg" /><Relationship Id="rId2" Type="http://schemas.openxmlformats.org/officeDocument/2006/relationships/notesSlide" Target="../notesSlides/notesSlide10.xml" /><Relationship Id="rId1" Type="http://schemas.openxmlformats.org/officeDocument/2006/relationships/slideLayout" Target="../slideLayouts/slideLayout7.xml" /></Relationships>
</file>

<file path=ppt/slides/_rels/slide21.xml.rels><?xml version="1.0" encoding="UTF-8" standalone="yes"?>
<Relationships xmlns="http://schemas.openxmlformats.org/package/2006/relationships"><Relationship Id="rId3" Type="http://schemas.openxmlformats.org/officeDocument/2006/relationships/image" Target="../media/image66.jpeg" /><Relationship Id="rId2" Type="http://schemas.openxmlformats.org/officeDocument/2006/relationships/notesSlide" Target="../notesSlides/notesSlide11.xml"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67.jpeg" /><Relationship Id="rId2" Type="http://schemas.openxmlformats.org/officeDocument/2006/relationships/notesSlide" Target="../notesSlides/notesSlide12.xml"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68.jpeg" /><Relationship Id="rId2" Type="http://schemas.openxmlformats.org/officeDocument/2006/relationships/notesSlide" Target="../notesSlides/notesSlide13.xml" /><Relationship Id="rId1" Type="http://schemas.openxmlformats.org/officeDocument/2006/relationships/slideLayout" Target="../slideLayouts/slideLayout7.xml" /></Relationships>
</file>

<file path=ppt/slides/_rels/slide24.xml.rels><?xml version="1.0" encoding="UTF-8" standalone="yes"?>
<Relationships xmlns="http://schemas.openxmlformats.org/package/2006/relationships"><Relationship Id="rId3" Type="http://schemas.openxmlformats.org/officeDocument/2006/relationships/image" Target="../media/image69.jpeg" /><Relationship Id="rId2" Type="http://schemas.openxmlformats.org/officeDocument/2006/relationships/notesSlide" Target="../notesSlides/notesSlide14.xml"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3" Type="http://schemas.openxmlformats.org/officeDocument/2006/relationships/image" Target="../media/image70.jpeg" /><Relationship Id="rId2" Type="http://schemas.openxmlformats.org/officeDocument/2006/relationships/notesSlide" Target="../notesSlides/notesSlide15.xml"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8" Type="http://schemas.openxmlformats.org/officeDocument/2006/relationships/image" Target="../media/image71.jpeg" /><Relationship Id="rId3" Type="http://schemas.openxmlformats.org/officeDocument/2006/relationships/diagramData" Target="../diagrams/data5.xml" /><Relationship Id="rId7" Type="http://schemas.microsoft.com/office/2007/relationships/diagramDrawing" Target="../diagrams/drawing5.xml" /><Relationship Id="rId2" Type="http://schemas.openxmlformats.org/officeDocument/2006/relationships/notesSlide" Target="../notesSlides/notesSlide16.xml" /><Relationship Id="rId1" Type="http://schemas.openxmlformats.org/officeDocument/2006/relationships/slideLayout" Target="../slideLayouts/slideLayout37.xml" /><Relationship Id="rId6" Type="http://schemas.openxmlformats.org/officeDocument/2006/relationships/diagramColors" Target="../diagrams/colors5.xml" /><Relationship Id="rId5" Type="http://schemas.openxmlformats.org/officeDocument/2006/relationships/diagramQuickStyle" Target="../diagrams/quickStyle5.xml" /><Relationship Id="rId4" Type="http://schemas.openxmlformats.org/officeDocument/2006/relationships/diagramLayout" Target="../diagrams/layout5.xml" /></Relationships>
</file>

<file path=ppt/slides/_rels/slide27.xml.rels><?xml version="1.0" encoding="UTF-8" standalone="yes"?>
<Relationships xmlns="http://schemas.openxmlformats.org/package/2006/relationships"><Relationship Id="rId8" Type="http://schemas.microsoft.com/office/2007/relationships/diagramDrawing" Target="../diagrams/drawing6.xml" /><Relationship Id="rId3" Type="http://schemas.openxmlformats.org/officeDocument/2006/relationships/image" Target="../media/image72.jpeg" /><Relationship Id="rId7" Type="http://schemas.openxmlformats.org/officeDocument/2006/relationships/diagramColors" Target="../diagrams/colors6.xml" /><Relationship Id="rId2" Type="http://schemas.openxmlformats.org/officeDocument/2006/relationships/notesSlide" Target="../notesSlides/notesSlide17.xml" /><Relationship Id="rId1" Type="http://schemas.openxmlformats.org/officeDocument/2006/relationships/slideLayout" Target="../slideLayouts/slideLayout7.xml" /><Relationship Id="rId6" Type="http://schemas.openxmlformats.org/officeDocument/2006/relationships/diagramQuickStyle" Target="../diagrams/quickStyle6.xml" /><Relationship Id="rId5" Type="http://schemas.openxmlformats.org/officeDocument/2006/relationships/diagramLayout" Target="../diagrams/layout6.xml" /><Relationship Id="rId4" Type="http://schemas.openxmlformats.org/officeDocument/2006/relationships/diagramData" Target="../diagrams/data6.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29.xml.rels><?xml version="1.0" encoding="UTF-8" standalone="yes"?>
<Relationships xmlns="http://schemas.openxmlformats.org/package/2006/relationships"><Relationship Id="rId3" Type="http://schemas.openxmlformats.org/officeDocument/2006/relationships/image" Target="../media/image74.jpeg" /><Relationship Id="rId2" Type="http://schemas.openxmlformats.org/officeDocument/2006/relationships/image" Target="../media/image73.jpeg" /><Relationship Id="rId1" Type="http://schemas.openxmlformats.org/officeDocument/2006/relationships/slideLayout" Target="../slideLayouts/slideLayout7.xml" /></Relationships>
</file>

<file path=ppt/slides/_rels/slide3.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7.xml" /></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7.xml" /><Relationship Id="rId2" Type="http://schemas.openxmlformats.org/officeDocument/2006/relationships/diagramData" Target="../diagrams/data7.xml" /><Relationship Id="rId1" Type="http://schemas.openxmlformats.org/officeDocument/2006/relationships/slideLayout" Target="../slideLayouts/slideLayout7.xml" /><Relationship Id="rId6" Type="http://schemas.microsoft.com/office/2007/relationships/diagramDrawing" Target="../diagrams/drawing7.xml" /><Relationship Id="rId5" Type="http://schemas.openxmlformats.org/officeDocument/2006/relationships/diagramColors" Target="../diagrams/colors7.xml" /><Relationship Id="rId4" Type="http://schemas.openxmlformats.org/officeDocument/2006/relationships/diagramQuickStyle" Target="../diagrams/quickStyle7.xml" /></Relationships>
</file>

<file path=ppt/slides/_rels/slide31.xml.rels><?xml version="1.0" encoding="UTF-8" standalone="yes"?>
<Relationships xmlns="http://schemas.openxmlformats.org/package/2006/relationships"><Relationship Id="rId2" Type="http://schemas.openxmlformats.org/officeDocument/2006/relationships/image" Target="../media/image75.jpeg" /><Relationship Id="rId1" Type="http://schemas.openxmlformats.org/officeDocument/2006/relationships/slideLayout" Target="../slideLayouts/slideLayout7.xml" /></Relationships>
</file>

<file path=ppt/slides/_rels/slide32.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notesSlide" Target="../notesSlides/notesSlide18.xml"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8" Type="http://schemas.microsoft.com/office/2007/relationships/diagramDrawing" Target="../diagrams/drawing1.xml" /><Relationship Id="rId3" Type="http://schemas.openxmlformats.org/officeDocument/2006/relationships/image" Target="../media/image44.jpeg" /><Relationship Id="rId7" Type="http://schemas.openxmlformats.org/officeDocument/2006/relationships/diagramColors" Target="../diagrams/colors1.xml" /><Relationship Id="rId2" Type="http://schemas.openxmlformats.org/officeDocument/2006/relationships/notesSlide" Target="../notesSlides/notesSlide1.xml" /><Relationship Id="rId1" Type="http://schemas.openxmlformats.org/officeDocument/2006/relationships/slideLayout" Target="../slideLayouts/slideLayout7.xml" /><Relationship Id="rId6" Type="http://schemas.openxmlformats.org/officeDocument/2006/relationships/diagramQuickStyle" Target="../diagrams/quickStyle1.xml" /><Relationship Id="rId5" Type="http://schemas.openxmlformats.org/officeDocument/2006/relationships/diagramLayout" Target="../diagrams/layout1.xml" /><Relationship Id="rId4" Type="http://schemas.openxmlformats.org/officeDocument/2006/relationships/diagramData" Target="../diagrams/data1.xml" /></Relationships>
</file>

<file path=ppt/slides/_rels/slide5.xml.rels><?xml version="1.0" encoding="UTF-8" standalone="yes"?>
<Relationships xmlns="http://schemas.openxmlformats.org/package/2006/relationships"><Relationship Id="rId8" Type="http://schemas.microsoft.com/office/2007/relationships/diagramDrawing" Target="../diagrams/drawing2.xml" /><Relationship Id="rId3" Type="http://schemas.openxmlformats.org/officeDocument/2006/relationships/image" Target="../media/image45.jpeg" /><Relationship Id="rId7" Type="http://schemas.openxmlformats.org/officeDocument/2006/relationships/diagramColors" Target="../diagrams/colors2.xml" /><Relationship Id="rId2" Type="http://schemas.openxmlformats.org/officeDocument/2006/relationships/notesSlide" Target="../notesSlides/notesSlide2.xml" /><Relationship Id="rId1" Type="http://schemas.openxmlformats.org/officeDocument/2006/relationships/slideLayout" Target="../slideLayouts/slideLayout7.xml" /><Relationship Id="rId6" Type="http://schemas.openxmlformats.org/officeDocument/2006/relationships/diagramQuickStyle" Target="../diagrams/quickStyle2.xml" /><Relationship Id="rId5" Type="http://schemas.openxmlformats.org/officeDocument/2006/relationships/diagramLayout" Target="../diagrams/layout2.xml" /><Relationship Id="rId4" Type="http://schemas.openxmlformats.org/officeDocument/2006/relationships/diagramData" Target="../diagrams/data2.xml" /></Relationships>
</file>

<file path=ppt/slides/_rels/slide6.xml.rels><?xml version="1.0" encoding="UTF-8" standalone="yes"?>
<Relationships xmlns="http://schemas.openxmlformats.org/package/2006/relationships"><Relationship Id="rId8" Type="http://schemas.microsoft.com/office/2007/relationships/diagramDrawing" Target="../diagrams/drawing3.xml" /><Relationship Id="rId3" Type="http://schemas.openxmlformats.org/officeDocument/2006/relationships/image" Target="../media/image44.jpeg" /><Relationship Id="rId7" Type="http://schemas.openxmlformats.org/officeDocument/2006/relationships/diagramColors" Target="../diagrams/colors3.xml" /><Relationship Id="rId2" Type="http://schemas.openxmlformats.org/officeDocument/2006/relationships/notesSlide" Target="../notesSlides/notesSlide3.xml" /><Relationship Id="rId1" Type="http://schemas.openxmlformats.org/officeDocument/2006/relationships/slideLayout" Target="../slideLayouts/slideLayout7.xml" /><Relationship Id="rId6" Type="http://schemas.openxmlformats.org/officeDocument/2006/relationships/diagramQuickStyle" Target="../diagrams/quickStyle3.xml" /><Relationship Id="rId5" Type="http://schemas.openxmlformats.org/officeDocument/2006/relationships/diagramLayout" Target="../diagrams/layout3.xml" /><Relationship Id="rId4" Type="http://schemas.openxmlformats.org/officeDocument/2006/relationships/diagramData" Target="../diagrams/data3.xml" /></Relationships>
</file>

<file path=ppt/slides/_rels/slide7.xml.rels><?xml version="1.0" encoding="UTF-8" standalone="yes"?>
<Relationships xmlns="http://schemas.openxmlformats.org/package/2006/relationships"><Relationship Id="rId2" Type="http://schemas.openxmlformats.org/officeDocument/2006/relationships/image" Target="../media/image46.jpeg"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8" Type="http://schemas.microsoft.com/office/2007/relationships/diagramDrawing" Target="../diagrams/drawing4.xml" /><Relationship Id="rId3" Type="http://schemas.openxmlformats.org/officeDocument/2006/relationships/image" Target="../media/image47.jpeg" /><Relationship Id="rId7" Type="http://schemas.openxmlformats.org/officeDocument/2006/relationships/diagramColors" Target="../diagrams/colors4.xml" /><Relationship Id="rId2" Type="http://schemas.openxmlformats.org/officeDocument/2006/relationships/notesSlide" Target="../notesSlides/notesSlide4.xml" /><Relationship Id="rId1" Type="http://schemas.openxmlformats.org/officeDocument/2006/relationships/slideLayout" Target="../slideLayouts/slideLayout7.xml" /><Relationship Id="rId6" Type="http://schemas.openxmlformats.org/officeDocument/2006/relationships/diagramQuickStyle" Target="../diagrams/quickStyle4.xml" /><Relationship Id="rId5" Type="http://schemas.openxmlformats.org/officeDocument/2006/relationships/diagramLayout" Target="../diagrams/layout4.xml" /><Relationship Id="rId4" Type="http://schemas.openxmlformats.org/officeDocument/2006/relationships/diagramData" Target="../diagrams/data4.xml" /></Relationships>
</file>

<file path=ppt/slides/_rels/slide9.xml.rels><?xml version="1.0" encoding="UTF-8" standalone="yes"?>
<Relationships xmlns="http://schemas.openxmlformats.org/package/2006/relationships"><Relationship Id="rId3" Type="http://schemas.openxmlformats.org/officeDocument/2006/relationships/image" Target="../media/image48.jpeg" /><Relationship Id="rId2" Type="http://schemas.openxmlformats.org/officeDocument/2006/relationships/notesSlide" Target="../notesSlides/notesSlide5.xml" /><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1</a:t>
            </a:fld>
            <a:endParaRPr lang="de-DE"/>
          </a:p>
        </p:txBody>
      </p:sp>
      <p:sp>
        <p:nvSpPr>
          <p:cNvPr id="3" name="TextBox 2">
            <a:extLst>
              <a:ext uri="{FF2B5EF4-FFF2-40B4-BE49-F238E27FC236}">
                <a16:creationId xmlns:a16="http://schemas.microsoft.com/office/drawing/2014/main" id="{C825C096-1BE0-2840-9907-48F931F05371}"/>
              </a:ext>
            </a:extLst>
          </p:cNvPr>
          <p:cNvSpPr txBox="1"/>
          <p:nvPr/>
        </p:nvSpPr>
        <p:spPr>
          <a:xfrm>
            <a:off x="298010" y="330467"/>
            <a:ext cx="11295657" cy="5016758"/>
          </a:xfrm>
          <a:prstGeom prst="rect">
            <a:avLst/>
          </a:prstGeom>
          <a:noFill/>
        </p:spPr>
        <p:txBody>
          <a:bodyPr wrap="square" rtlCol="0">
            <a:spAutoFit/>
          </a:bodyPr>
          <a:lstStyle/>
          <a:p>
            <a:r>
              <a:rPr lang="en-US" sz="6000" b="1" dirty="0">
                <a:latin typeface="Arial" panose="020B0604020202020204" pitchFamily="34" charset="0"/>
                <a:cs typeface="Arial" panose="020B0604020202020204" pitchFamily="34" charset="0"/>
              </a:rPr>
              <a:t>Wisdom: </a:t>
            </a:r>
          </a:p>
          <a:p>
            <a:r>
              <a:rPr lang="en-US" sz="2800" b="1" dirty="0">
                <a:latin typeface="Arial" panose="020B0604020202020204" pitchFamily="34" charset="0"/>
                <a:cs typeface="Arial" panose="020B0604020202020204" pitchFamily="34" charset="0"/>
              </a:rPr>
              <a:t> how to solve problems and to cure VUCA </a:t>
            </a:r>
            <a:endParaRPr lang="en-US" sz="32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endParaRPr lang="en-US" sz="6000" b="1" dirty="0">
              <a:latin typeface="Arial" panose="020B0604020202020204" pitchFamily="34" charset="0"/>
              <a:cs typeface="Arial" panose="020B0604020202020204" pitchFamily="34" charset="0"/>
            </a:endParaRPr>
          </a:p>
          <a:p>
            <a:r>
              <a:rPr lang="en-US" sz="4800" b="1" dirty="0">
                <a:latin typeface="Arial" panose="020B0604020202020204" pitchFamily="34" charset="0"/>
                <a:cs typeface="Arial" panose="020B0604020202020204" pitchFamily="34" charset="0"/>
              </a:rPr>
              <a:t>Thomas </a:t>
            </a:r>
            <a:r>
              <a:rPr lang="en-US" sz="4800" b="1" dirty="0" err="1">
                <a:latin typeface="Arial" panose="020B0604020202020204" pitchFamily="34" charset="0"/>
                <a:cs typeface="Arial" panose="020B0604020202020204" pitchFamily="34" charset="0"/>
              </a:rPr>
              <a:t>Walenta</a:t>
            </a:r>
            <a:endParaRPr lang="en-US" sz="48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a:p>
            <a:r>
              <a:rPr lang="en-US" sz="3600" b="1" dirty="0">
                <a:latin typeface="Arial" panose="020B0604020202020204" pitchFamily="34" charset="0"/>
                <a:cs typeface="Arial" panose="020B0604020202020204" pitchFamily="34" charset="0"/>
              </a:rPr>
              <a:t>November  2021 </a:t>
            </a:r>
          </a:p>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E53562D-4598-F14B-8A80-2FADCA407AF3}"/>
              </a:ext>
            </a:extLst>
          </p:cNvPr>
          <p:cNvSpPr txBox="1"/>
          <p:nvPr/>
        </p:nvSpPr>
        <p:spPr>
          <a:xfrm>
            <a:off x="439082" y="6162339"/>
            <a:ext cx="10188388" cy="461665"/>
          </a:xfrm>
          <a:prstGeom prst="rect">
            <a:avLst/>
          </a:prstGeom>
          <a:noFill/>
        </p:spPr>
        <p:txBody>
          <a:bodyPr wrap="square" rtlCol="0">
            <a:spAutoFit/>
          </a:bodyPr>
          <a:lstStyle/>
          <a:p>
            <a:r>
              <a:rPr lang="en-US" sz="1200" dirty="0"/>
              <a:t>based on: medical research published  in Berlin, </a:t>
            </a:r>
            <a:r>
              <a:rPr lang="en-US" sz="1200" dirty="0" err="1"/>
              <a:t>Charite</a:t>
            </a:r>
            <a:r>
              <a:rPr lang="en-US" sz="1200" dirty="0"/>
              <a:t> hospital</a:t>
            </a:r>
          </a:p>
          <a:p>
            <a:r>
              <a:rPr lang="en-US" sz="1200" dirty="0"/>
              <a:t>Kai Baumann, Michael Linden: </a:t>
            </a:r>
            <a:r>
              <a:rPr lang="en-US" sz="1200" dirty="0" err="1"/>
              <a:t>Weisheitskompetenzen</a:t>
            </a:r>
            <a:r>
              <a:rPr lang="en-US" sz="1200" dirty="0"/>
              <a:t> &amp; </a:t>
            </a:r>
            <a:r>
              <a:rPr lang="en-US" sz="1200" dirty="0" err="1"/>
              <a:t>Weisheitstherapie</a:t>
            </a:r>
            <a:r>
              <a:rPr lang="en-US" sz="1200" dirty="0"/>
              <a:t>, Pabst Science Publishers 2008</a:t>
            </a:r>
          </a:p>
        </p:txBody>
      </p:sp>
      <p:pic>
        <p:nvPicPr>
          <p:cNvPr id="7170" name="Picture 2" descr="PMI Ghana Chapter">
            <a:extLst>
              <a:ext uri="{FF2B5EF4-FFF2-40B4-BE49-F238E27FC236}">
                <a16:creationId xmlns:a16="http://schemas.microsoft.com/office/drawing/2014/main" id="{5BCAA699-9F20-0C4F-A563-D8FCAC6E7D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4900" y="157419"/>
            <a:ext cx="34671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773F5FA-6C33-5943-A26B-ACF390708D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7020" y="2589385"/>
            <a:ext cx="2671916" cy="3831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036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22" name="Picture 2" descr="Understanding different perspectives">
            <a:extLst>
              <a:ext uri="{FF2B5EF4-FFF2-40B4-BE49-F238E27FC236}">
                <a16:creationId xmlns:a16="http://schemas.microsoft.com/office/drawing/2014/main" id="{308719BE-7409-4440-ABBC-61265D4D0E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72" y="1571179"/>
            <a:ext cx="5168814" cy="288663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a:xfrm>
            <a:off x="8642684" y="6356350"/>
            <a:ext cx="2743200" cy="365125"/>
          </a:xfrm>
        </p:spPr>
        <p:txBody>
          <a:bodyPr/>
          <a:lstStyle/>
          <a:p>
            <a:fld id="{381FBD6C-9D77-4D07-B08C-98FFDFD7CF19}" type="slidenum">
              <a:rPr lang="de-DE" smtClean="0"/>
              <a:pPr/>
              <a:t>10</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591772" y="123253"/>
            <a:ext cx="7538346" cy="646331"/>
          </a:xfrm>
          <a:prstGeom prst="rect">
            <a:avLst/>
          </a:prstGeom>
          <a:solidFill>
            <a:srgbClr val="FFFF00"/>
          </a:solidFill>
        </p:spPr>
        <p:txBody>
          <a:bodyPr wrap="none" rtlCol="0">
            <a:spAutoFit/>
          </a:bodyPr>
          <a:lstStyle/>
          <a:p>
            <a:r>
              <a:rPr lang="en-US" sz="3600" b="1" dirty="0"/>
              <a:t>1. Competence to change perspectives</a:t>
            </a:r>
          </a:p>
        </p:txBody>
      </p:sp>
      <p:sp>
        <p:nvSpPr>
          <p:cNvPr id="4" name="TextBox 3">
            <a:extLst>
              <a:ext uri="{FF2B5EF4-FFF2-40B4-BE49-F238E27FC236}">
                <a16:creationId xmlns:a16="http://schemas.microsoft.com/office/drawing/2014/main" id="{0752625B-22C5-E442-B7E4-170A0460F1EA}"/>
              </a:ext>
            </a:extLst>
          </p:cNvPr>
          <p:cNvSpPr txBox="1"/>
          <p:nvPr/>
        </p:nvSpPr>
        <p:spPr>
          <a:xfrm>
            <a:off x="6078748" y="1088100"/>
            <a:ext cx="5759116" cy="5262979"/>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gain experiences that show that other’s views can be a solution to my problems</a:t>
            </a:r>
          </a:p>
          <a:p>
            <a:r>
              <a:rPr lang="en-US" sz="2400" dirty="0"/>
              <a:t>ability to see a situation from another’s view </a:t>
            </a:r>
            <a:br>
              <a:rPr lang="en-US" sz="2400" dirty="0"/>
            </a:br>
            <a:endParaRPr lang="en-US" sz="2400" dirty="0"/>
          </a:p>
          <a:p>
            <a:r>
              <a:rPr lang="en-US" sz="2400" dirty="0"/>
              <a:t>examples: </a:t>
            </a:r>
            <a:r>
              <a:rPr lang="en-US" sz="2400" dirty="0" err="1"/>
              <a:t>Salomonic</a:t>
            </a:r>
            <a:r>
              <a:rPr lang="en-US" sz="2400" dirty="0"/>
              <a:t> solutions, </a:t>
            </a:r>
            <a:r>
              <a:rPr lang="en-US" sz="2400" dirty="0" err="1"/>
              <a:t>Gordic</a:t>
            </a:r>
            <a:r>
              <a:rPr lang="en-US" sz="2400" dirty="0"/>
              <a:t> knot, paradox intention, glass is half full, think outside the box</a:t>
            </a:r>
          </a:p>
          <a:p>
            <a:endParaRPr lang="en-US" sz="2400" dirty="0"/>
          </a:p>
          <a:p>
            <a:r>
              <a:rPr lang="en-US" sz="2400" b="1" dirty="0"/>
              <a:t>how to improve: </a:t>
            </a:r>
            <a:br>
              <a:rPr lang="en-US" sz="2400" dirty="0"/>
            </a:br>
            <a:r>
              <a:rPr lang="en-US" sz="2400" dirty="0"/>
              <a:t>change roles (role play, actor), try seven hats (</a:t>
            </a:r>
            <a:r>
              <a:rPr lang="en-US" sz="2400" dirty="0" err="1"/>
              <a:t>deBono</a:t>
            </a:r>
            <a:r>
              <a:rPr lang="en-US" sz="2400" dirty="0"/>
              <a:t>), always look for alternatives, design thinking,</a:t>
            </a:r>
            <a:br>
              <a:rPr lang="en-US" sz="2400" dirty="0"/>
            </a:br>
            <a:r>
              <a:rPr lang="en-US" sz="2400" dirty="0"/>
              <a:t>walk in the other’s shoes, focus outside ..</a:t>
            </a:r>
          </a:p>
        </p:txBody>
      </p:sp>
      <p:sp>
        <p:nvSpPr>
          <p:cNvPr id="5" name="TextBox 4">
            <a:extLst>
              <a:ext uri="{FF2B5EF4-FFF2-40B4-BE49-F238E27FC236}">
                <a16:creationId xmlns:a16="http://schemas.microsoft.com/office/drawing/2014/main" id="{DC55427E-3C1C-A041-8D20-9F42093D9660}"/>
              </a:ext>
            </a:extLst>
          </p:cNvPr>
          <p:cNvSpPr txBox="1"/>
          <p:nvPr/>
        </p:nvSpPr>
        <p:spPr>
          <a:xfrm>
            <a:off x="530941" y="5545393"/>
            <a:ext cx="3087127" cy="369332"/>
          </a:xfrm>
          <a:prstGeom prst="rect">
            <a:avLst/>
          </a:prstGeom>
          <a:noFill/>
        </p:spPr>
        <p:txBody>
          <a:bodyPr wrap="none" rtlCol="0">
            <a:spAutoFit/>
          </a:bodyPr>
          <a:lstStyle/>
          <a:p>
            <a:r>
              <a:rPr lang="en-US" dirty="0"/>
              <a:t>https://</a:t>
            </a:r>
            <a:r>
              <a:rPr lang="en-US" dirty="0" err="1"/>
              <a:t>youtu.be</a:t>
            </a:r>
            <a:r>
              <a:rPr lang="en-US" dirty="0"/>
              <a:t>/eukpuF9Nt8k</a:t>
            </a:r>
          </a:p>
        </p:txBody>
      </p:sp>
    </p:spTree>
    <p:extLst>
      <p:ext uri="{BB962C8B-B14F-4D97-AF65-F5344CB8AC3E}">
        <p14:creationId xmlns:p14="http://schemas.microsoft.com/office/powerpoint/2010/main" val="407035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Objekt 19" hidden="1"/>
          <p:cNvGraphicFramePr>
            <a:graphicFrameLocks noChangeAspect="1"/>
          </p:cNvGraphicFramePr>
          <p:nvPr>
            <p:custDataLst>
              <p:tags r:id="rId2"/>
            </p:custDataLst>
          </p:nvPr>
        </p:nvGraphicFramePr>
        <p:xfrm>
          <a:off x="1525588" y="1589"/>
          <a:ext cx="1587" cy="1587"/>
        </p:xfrm>
        <a:graphic>
          <a:graphicData uri="http://schemas.openxmlformats.org/presentationml/2006/ole">
            <mc:AlternateContent xmlns:mc="http://schemas.openxmlformats.org/markup-compatibility/2006">
              <mc:Choice xmlns:v="urn:schemas-microsoft-com:vml" Requires="v">
                <p:oleObj spid="_x0000_s2049" name="think-cell Folie" r:id="rId4" imgW="360" imgH="360" progId="TCLayout.ActiveDocument.1">
                  <p:embed/>
                </p:oleObj>
              </mc:Choice>
              <mc:Fallback>
                <p:oleObj name="think-cell Folie" r:id="rId4" imgW="360" imgH="360" progId="TCLayout.ActiveDocument.1">
                  <p:embed/>
                  <p:pic>
                    <p:nvPicPr>
                      <p:cNvPr id="20" name="Objekt 19"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588" y="1589"/>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AutoShape 181" descr="http://p21db.vaillant.vhgroup.lan:8080/download/attachments/81035674/Bild5.jpg?version=1&amp;modificationDate=1431937920553&amp;api=v2"/>
          <p:cNvSpPr>
            <a:spLocks noChangeAspect="1" noChangeArrowheads="1"/>
          </p:cNvSpPr>
          <p:nvPr/>
        </p:nvSpPr>
        <p:spPr bwMode="auto">
          <a:xfrm>
            <a:off x="152400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83" descr="http://p21db.vaillant.vhgroup.lan:8080/download/attachments/81035674/Bild5.jpg?version=1&amp;modificationDate=1431937920553&amp;api=v2"/>
          <p:cNvSpPr>
            <a:spLocks noChangeAspect="1" noChangeArrowheads="1"/>
          </p:cNvSpPr>
          <p:nvPr/>
        </p:nvSpPr>
        <p:spPr bwMode="auto">
          <a:xfrm>
            <a:off x="1676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AutoShape 2" descr="ildergebnis für different perspective"/>
          <p:cNvSpPr>
            <a:spLocks noChangeAspect="1" noChangeArrowheads="1"/>
          </p:cNvSpPr>
          <p:nvPr/>
        </p:nvSpPr>
        <p:spPr bwMode="auto">
          <a:xfrm>
            <a:off x="1828800" y="304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9" name="AutoShape 4" descr="ildergebnis für different perspective"/>
          <p:cNvSpPr>
            <a:spLocks noChangeAspect="1" noChangeArrowheads="1"/>
          </p:cNvSpPr>
          <p:nvPr/>
        </p:nvSpPr>
        <p:spPr bwMode="auto">
          <a:xfrm>
            <a:off x="1981200" y="457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p:cNvPicPr>
            <a:picLocks noChangeAspect="1"/>
          </p:cNvPicPr>
          <p:nvPr/>
        </p:nvPicPr>
        <p:blipFill>
          <a:blip r:embed="rId6"/>
          <a:stretch>
            <a:fillRect/>
          </a:stretch>
        </p:blipFill>
        <p:spPr>
          <a:xfrm>
            <a:off x="960782" y="640162"/>
            <a:ext cx="3175124" cy="1948681"/>
          </a:xfrm>
          <a:prstGeom prst="rect">
            <a:avLst/>
          </a:prstGeom>
        </p:spPr>
      </p:pic>
      <p:pic>
        <p:nvPicPr>
          <p:cNvPr id="15" name="Picture 14"/>
          <p:cNvPicPr>
            <a:picLocks noChangeAspect="1"/>
          </p:cNvPicPr>
          <p:nvPr/>
        </p:nvPicPr>
        <p:blipFill>
          <a:blip r:embed="rId7"/>
          <a:stretch>
            <a:fillRect/>
          </a:stretch>
        </p:blipFill>
        <p:spPr>
          <a:xfrm>
            <a:off x="6841006" y="4437112"/>
            <a:ext cx="3480646" cy="2011040"/>
          </a:xfrm>
          <a:prstGeom prst="rect">
            <a:avLst/>
          </a:prstGeom>
        </p:spPr>
      </p:pic>
      <p:pic>
        <p:nvPicPr>
          <p:cNvPr id="16" name="Picture 15"/>
          <p:cNvPicPr>
            <a:picLocks noChangeAspect="1"/>
          </p:cNvPicPr>
          <p:nvPr/>
        </p:nvPicPr>
        <p:blipFill>
          <a:blip r:embed="rId8"/>
          <a:stretch>
            <a:fillRect/>
          </a:stretch>
        </p:blipFill>
        <p:spPr>
          <a:xfrm>
            <a:off x="8302482" y="954578"/>
            <a:ext cx="3153544" cy="1872417"/>
          </a:xfrm>
          <a:prstGeom prst="rect">
            <a:avLst/>
          </a:prstGeom>
        </p:spPr>
      </p:pic>
      <p:pic>
        <p:nvPicPr>
          <p:cNvPr id="18" name="Picture 17"/>
          <p:cNvPicPr>
            <a:picLocks noChangeAspect="1"/>
          </p:cNvPicPr>
          <p:nvPr/>
        </p:nvPicPr>
        <p:blipFill>
          <a:blip r:embed="rId9"/>
          <a:stretch>
            <a:fillRect/>
          </a:stretch>
        </p:blipFill>
        <p:spPr>
          <a:xfrm>
            <a:off x="861391" y="4213584"/>
            <a:ext cx="4073128" cy="2337621"/>
          </a:xfrm>
          <a:prstGeom prst="rect">
            <a:avLst/>
          </a:prstGeom>
        </p:spPr>
      </p:pic>
      <p:pic>
        <p:nvPicPr>
          <p:cNvPr id="19" name="Picture 18"/>
          <p:cNvPicPr>
            <a:picLocks noChangeAspect="1"/>
          </p:cNvPicPr>
          <p:nvPr/>
        </p:nvPicPr>
        <p:blipFill>
          <a:blip r:embed="rId10"/>
          <a:stretch>
            <a:fillRect/>
          </a:stretch>
        </p:blipFill>
        <p:spPr>
          <a:xfrm>
            <a:off x="5301560" y="428122"/>
            <a:ext cx="1831844" cy="2543816"/>
          </a:xfrm>
          <a:prstGeom prst="rect">
            <a:avLst/>
          </a:prstGeom>
        </p:spPr>
      </p:pic>
      <p:sp>
        <p:nvSpPr>
          <p:cNvPr id="3" name="Rectangle 2"/>
          <p:cNvSpPr/>
          <p:nvPr/>
        </p:nvSpPr>
        <p:spPr>
          <a:xfrm>
            <a:off x="3849553" y="3501295"/>
            <a:ext cx="6284376" cy="276999"/>
          </a:xfrm>
          <a:prstGeom prst="rect">
            <a:avLst/>
          </a:prstGeom>
        </p:spPr>
        <p:txBody>
          <a:bodyPr wrap="square">
            <a:spAutoFit/>
          </a:bodyPr>
          <a:lstStyle/>
          <a:p>
            <a:r>
              <a:rPr lang="en-GB" sz="1200" b="1" dirty="0"/>
              <a:t>https://</a:t>
            </a:r>
            <a:r>
              <a:rPr lang="en-GB" sz="1200" b="1" dirty="0" err="1"/>
              <a:t>www.youtube.com</a:t>
            </a:r>
            <a:r>
              <a:rPr lang="en-GB" sz="1200" b="1" dirty="0"/>
              <a:t>/</a:t>
            </a:r>
            <a:r>
              <a:rPr lang="en-GB" sz="1200" b="1" dirty="0" err="1"/>
              <a:t>watch?v</a:t>
            </a:r>
            <a:r>
              <a:rPr lang="en-GB" sz="1200" b="1" dirty="0"/>
              <a:t>=QGhEjC-5WDE</a:t>
            </a:r>
          </a:p>
        </p:txBody>
      </p:sp>
    </p:spTree>
    <p:extLst>
      <p:ext uri="{BB962C8B-B14F-4D97-AF65-F5344CB8AC3E}">
        <p14:creationId xmlns:p14="http://schemas.microsoft.com/office/powerpoint/2010/main" val="13450568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8146" name="Picture 2" descr="How much of our empathy is down to genes?">
            <a:extLst>
              <a:ext uri="{FF2B5EF4-FFF2-40B4-BE49-F238E27FC236}">
                <a16:creationId xmlns:a16="http://schemas.microsoft.com/office/drawing/2014/main" id="{1F39A8EB-4894-724F-B402-FD2C6915F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43" y="2238152"/>
            <a:ext cx="5365831" cy="280556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12</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467639" y="222337"/>
            <a:ext cx="4855240" cy="646331"/>
          </a:xfrm>
          <a:prstGeom prst="rect">
            <a:avLst/>
          </a:prstGeom>
          <a:solidFill>
            <a:srgbClr val="FFFF00"/>
          </a:solidFill>
        </p:spPr>
        <p:txBody>
          <a:bodyPr wrap="none" rtlCol="0">
            <a:spAutoFit/>
          </a:bodyPr>
          <a:lstStyle/>
          <a:p>
            <a:r>
              <a:rPr lang="en-US" sz="3600" b="1" dirty="0"/>
              <a:t>2. Competence empathy</a:t>
            </a:r>
          </a:p>
        </p:txBody>
      </p:sp>
      <p:sp>
        <p:nvSpPr>
          <p:cNvPr id="4" name="TextBox 3">
            <a:extLst>
              <a:ext uri="{FF2B5EF4-FFF2-40B4-BE49-F238E27FC236}">
                <a16:creationId xmlns:a16="http://schemas.microsoft.com/office/drawing/2014/main" id="{0752625B-22C5-E442-B7E4-170A0460F1EA}"/>
              </a:ext>
            </a:extLst>
          </p:cNvPr>
          <p:cNvSpPr txBox="1"/>
          <p:nvPr/>
        </p:nvSpPr>
        <p:spPr>
          <a:xfrm>
            <a:off x="5818842" y="1806832"/>
            <a:ext cx="6042328" cy="3416320"/>
          </a:xfrm>
          <a:prstGeom prst="rect">
            <a:avLst/>
          </a:prstGeom>
          <a:solidFill>
            <a:schemeClr val="bg1"/>
          </a:solidFill>
          <a:ln w="12700">
            <a:noFill/>
          </a:ln>
        </p:spPr>
        <p:txBody>
          <a:bodyPr wrap="square" rtlCol="0">
            <a:spAutoFit/>
          </a:bodyPr>
          <a:lstStyle/>
          <a:p>
            <a:pPr marL="285750" indent="-285750">
              <a:buFont typeface="Arial" panose="020B0604020202020204" pitchFamily="34" charset="0"/>
              <a:buChar char="•"/>
            </a:pPr>
            <a:r>
              <a:rPr lang="en-US" sz="2400" dirty="0"/>
              <a:t>emotional competence to understand the other’s feelings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examples: </a:t>
            </a:r>
            <a:r>
              <a:rPr lang="en-US" sz="2400" dirty="0"/>
              <a:t>feel touched, feel (un)fairness or (dis)respect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b="1" dirty="0"/>
              <a:t>how to improve: </a:t>
            </a:r>
            <a:br>
              <a:rPr lang="en-US" sz="2400" dirty="0"/>
            </a:br>
            <a:r>
              <a:rPr lang="en-US" sz="2400" dirty="0"/>
              <a:t>focus from inside to outside, active listening, </a:t>
            </a:r>
            <a:br>
              <a:rPr lang="en-US" sz="2400" dirty="0"/>
            </a:br>
            <a:r>
              <a:rPr lang="en-US" sz="2400" dirty="0"/>
              <a:t>watching, interacting, networking</a:t>
            </a:r>
          </a:p>
        </p:txBody>
      </p:sp>
    </p:spTree>
    <p:extLst>
      <p:ext uri="{BB962C8B-B14F-4D97-AF65-F5344CB8AC3E}">
        <p14:creationId xmlns:p14="http://schemas.microsoft.com/office/powerpoint/2010/main" val="3968104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6AE97A-EBB0-6648-97D2-36CF4FB2A4D2}"/>
              </a:ext>
            </a:extLst>
          </p:cNvPr>
          <p:cNvSpPr>
            <a:spLocks noGrp="1"/>
          </p:cNvSpPr>
          <p:nvPr>
            <p:ph type="sldNum" sz="quarter" idx="12"/>
          </p:nvPr>
        </p:nvSpPr>
        <p:spPr/>
        <p:txBody>
          <a:bodyPr/>
          <a:lstStyle/>
          <a:p>
            <a:fld id="{381FBD6C-9D77-4D07-B08C-98FFDFD7CF19}" type="slidenum">
              <a:rPr lang="de-DE" smtClean="0"/>
              <a:pPr/>
              <a:t>13</a:t>
            </a:fld>
            <a:endParaRPr lang="de-DE"/>
          </a:p>
        </p:txBody>
      </p:sp>
      <p:pic>
        <p:nvPicPr>
          <p:cNvPr id="4" name="Picture 3" descr="Chart&#10;&#10;Description automatically generated">
            <a:extLst>
              <a:ext uri="{FF2B5EF4-FFF2-40B4-BE49-F238E27FC236}">
                <a16:creationId xmlns:a16="http://schemas.microsoft.com/office/drawing/2014/main" id="{E360769E-DFF1-1F4D-94B1-DE781309B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132582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9170" name="Picture 2" descr="Self-Awareness: Here's Looking at You">
            <a:extLst>
              <a:ext uri="{FF2B5EF4-FFF2-40B4-BE49-F238E27FC236}">
                <a16:creationId xmlns:a16="http://schemas.microsoft.com/office/drawing/2014/main" id="{2ED5E537-EF1F-9640-9DEF-54B4E2CB9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86" y="2118927"/>
            <a:ext cx="5498086" cy="310903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14</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83685" y="170181"/>
            <a:ext cx="10980057" cy="646331"/>
          </a:xfrm>
          <a:prstGeom prst="rect">
            <a:avLst/>
          </a:prstGeom>
          <a:solidFill>
            <a:srgbClr val="FFFF00"/>
          </a:solidFill>
        </p:spPr>
        <p:txBody>
          <a:bodyPr wrap="none" rtlCol="0">
            <a:spAutoFit/>
          </a:bodyPr>
          <a:lstStyle/>
          <a:p>
            <a:r>
              <a:rPr lang="en-US" sz="3600" b="1" dirty="0"/>
              <a:t>3. Competence to be aware of and accept own emotions</a:t>
            </a:r>
          </a:p>
        </p:txBody>
      </p:sp>
      <p:sp>
        <p:nvSpPr>
          <p:cNvPr id="4" name="TextBox 3">
            <a:extLst>
              <a:ext uri="{FF2B5EF4-FFF2-40B4-BE49-F238E27FC236}">
                <a16:creationId xmlns:a16="http://schemas.microsoft.com/office/drawing/2014/main" id="{0752625B-22C5-E442-B7E4-170A0460F1EA}"/>
              </a:ext>
            </a:extLst>
          </p:cNvPr>
          <p:cNvSpPr txBox="1"/>
          <p:nvPr/>
        </p:nvSpPr>
        <p:spPr>
          <a:xfrm>
            <a:off x="6078748" y="1586676"/>
            <a:ext cx="5188514" cy="4893647"/>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emotional competence to feel and differentiate one’s own emotional states – </a:t>
            </a:r>
            <a:r>
              <a:rPr lang="en-US" sz="2400" b="1" dirty="0"/>
              <a:t>self awareness</a:t>
            </a:r>
          </a:p>
          <a:p>
            <a:r>
              <a:rPr lang="en-US" sz="2400" dirty="0"/>
              <a:t>and then being able to accept them (even if they are negative)</a:t>
            </a:r>
          </a:p>
          <a:p>
            <a:r>
              <a:rPr lang="en-US" sz="2400" dirty="0"/>
              <a:t>leads to </a:t>
            </a:r>
            <a:r>
              <a:rPr lang="en-US" sz="2400" b="1" dirty="0"/>
              <a:t>confidence </a:t>
            </a:r>
            <a:r>
              <a:rPr lang="en-US" sz="2400" dirty="0"/>
              <a:t>and authenticity</a:t>
            </a:r>
          </a:p>
          <a:p>
            <a:endParaRPr lang="en-US" sz="2400" dirty="0"/>
          </a:p>
          <a:p>
            <a:r>
              <a:rPr lang="en-US" sz="2400" b="1" dirty="0"/>
              <a:t>examples: </a:t>
            </a:r>
            <a:r>
              <a:rPr lang="en-US" sz="2400" dirty="0"/>
              <a:t>grief – joy, crying in a movie, laughing, excitement</a:t>
            </a:r>
          </a:p>
          <a:p>
            <a:endParaRPr lang="en-US" sz="2400" dirty="0"/>
          </a:p>
          <a:p>
            <a:r>
              <a:rPr lang="en-US" sz="2400" b="1" dirty="0"/>
              <a:t>how to learn: </a:t>
            </a:r>
            <a:br>
              <a:rPr lang="en-US" sz="2400" dirty="0"/>
            </a:br>
            <a:r>
              <a:rPr lang="en-US" sz="2400" dirty="0"/>
              <a:t>name your feelings, feel them deeply, identify the triggers, </a:t>
            </a:r>
            <a:r>
              <a:rPr lang="en-US" sz="2400" dirty="0" err="1"/>
              <a:t>JoHaRi</a:t>
            </a:r>
            <a:r>
              <a:rPr lang="en-US" sz="2400" dirty="0"/>
              <a:t> Window</a:t>
            </a:r>
          </a:p>
        </p:txBody>
      </p:sp>
    </p:spTree>
    <p:extLst>
      <p:ext uri="{BB962C8B-B14F-4D97-AF65-F5344CB8AC3E}">
        <p14:creationId xmlns:p14="http://schemas.microsoft.com/office/powerpoint/2010/main" val="15685682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E4EDB7-1B6B-214B-B152-26DB34EB9CA6}"/>
              </a:ext>
            </a:extLst>
          </p:cNvPr>
          <p:cNvSpPr>
            <a:spLocks noGrp="1"/>
          </p:cNvSpPr>
          <p:nvPr>
            <p:ph type="sldNum" sz="quarter" idx="12"/>
          </p:nvPr>
        </p:nvSpPr>
        <p:spPr/>
        <p:txBody>
          <a:bodyPr/>
          <a:lstStyle/>
          <a:p>
            <a:fld id="{381FBD6C-9D77-4D07-B08C-98FFDFD7CF19}" type="slidenum">
              <a:rPr lang="de-DE" smtClean="0"/>
              <a:pPr/>
              <a:t>15</a:t>
            </a:fld>
            <a:endParaRPr lang="de-DE"/>
          </a:p>
        </p:txBody>
      </p:sp>
      <p:pic>
        <p:nvPicPr>
          <p:cNvPr id="4" name="Picture 3" descr="Chart&#10;&#10;Description automatically generated">
            <a:extLst>
              <a:ext uri="{FF2B5EF4-FFF2-40B4-BE49-F238E27FC236}">
                <a16:creationId xmlns:a16="http://schemas.microsoft.com/office/drawing/2014/main" id="{902461AC-47CE-A448-B4EB-52513AFE7E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9" y="-2913"/>
            <a:ext cx="8493337" cy="6860913"/>
          </a:xfrm>
          <a:prstGeom prst="rect">
            <a:avLst/>
          </a:prstGeom>
        </p:spPr>
      </p:pic>
      <p:sp>
        <p:nvSpPr>
          <p:cNvPr id="5" name="TextBox 4">
            <a:extLst>
              <a:ext uri="{FF2B5EF4-FFF2-40B4-BE49-F238E27FC236}">
                <a16:creationId xmlns:a16="http://schemas.microsoft.com/office/drawing/2014/main" id="{AC8A88CC-7AD7-EA48-ADFC-DF29A7C8F8FB}"/>
              </a:ext>
            </a:extLst>
          </p:cNvPr>
          <p:cNvSpPr txBox="1"/>
          <p:nvPr/>
        </p:nvSpPr>
        <p:spPr>
          <a:xfrm>
            <a:off x="2063553" y="6381328"/>
            <a:ext cx="1973297" cy="338554"/>
          </a:xfrm>
          <a:prstGeom prst="rect">
            <a:avLst/>
          </a:prstGeom>
          <a:noFill/>
        </p:spPr>
        <p:txBody>
          <a:bodyPr wrap="none" rtlCol="0">
            <a:spAutoFit/>
          </a:bodyPr>
          <a:lstStyle/>
          <a:p>
            <a:r>
              <a:rPr lang="en-US" sz="1600" dirty="0"/>
              <a:t>Robert </a:t>
            </a:r>
            <a:r>
              <a:rPr lang="en-US" sz="1600" dirty="0" err="1"/>
              <a:t>Plutchik</a:t>
            </a:r>
            <a:r>
              <a:rPr lang="en-US" sz="1600" dirty="0"/>
              <a:t>, 1980</a:t>
            </a:r>
          </a:p>
        </p:txBody>
      </p:sp>
    </p:spTree>
    <p:extLst>
      <p:ext uri="{BB962C8B-B14F-4D97-AF65-F5344CB8AC3E}">
        <p14:creationId xmlns:p14="http://schemas.microsoft.com/office/powerpoint/2010/main" val="2976501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78" name="Picture 2" descr="Serenity Wallpaper (61+ images)">
            <a:extLst>
              <a:ext uri="{FF2B5EF4-FFF2-40B4-BE49-F238E27FC236}">
                <a16:creationId xmlns:a16="http://schemas.microsoft.com/office/drawing/2014/main" id="{51F20332-92E6-8D4F-BAB3-70A09AD57D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37154"/>
            <a:ext cx="6133447" cy="3053443"/>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16</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0" y="170182"/>
            <a:ext cx="11211915" cy="646331"/>
          </a:xfrm>
          <a:prstGeom prst="rect">
            <a:avLst/>
          </a:prstGeom>
          <a:solidFill>
            <a:srgbClr val="FFFF00"/>
          </a:solidFill>
        </p:spPr>
        <p:txBody>
          <a:bodyPr wrap="none" rtlCol="0">
            <a:spAutoFit/>
          </a:bodyPr>
          <a:lstStyle/>
          <a:p>
            <a:r>
              <a:rPr lang="en-US" sz="3600" b="1" dirty="0"/>
              <a:t>4. Competence to balance emotions, serenity, self-control</a:t>
            </a:r>
          </a:p>
        </p:txBody>
      </p:sp>
      <p:sp>
        <p:nvSpPr>
          <p:cNvPr id="4" name="TextBox 3">
            <a:extLst>
              <a:ext uri="{FF2B5EF4-FFF2-40B4-BE49-F238E27FC236}">
                <a16:creationId xmlns:a16="http://schemas.microsoft.com/office/drawing/2014/main" id="{0752625B-22C5-E442-B7E4-170A0460F1EA}"/>
              </a:ext>
            </a:extLst>
          </p:cNvPr>
          <p:cNvSpPr txBox="1"/>
          <p:nvPr/>
        </p:nvSpPr>
        <p:spPr>
          <a:xfrm>
            <a:off x="6064434" y="1052486"/>
            <a:ext cx="6041301" cy="4893647"/>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peacefulness, staying quiet, patience, balance</a:t>
            </a:r>
          </a:p>
          <a:p>
            <a:r>
              <a:rPr lang="en-US" sz="2400" dirty="0"/>
              <a:t>control visibility of own emotions to others</a:t>
            </a:r>
          </a:p>
          <a:p>
            <a:r>
              <a:rPr lang="en-US" sz="2400" dirty="0"/>
              <a:t>enables distance to triggers and freedom to act</a:t>
            </a:r>
          </a:p>
          <a:p>
            <a:endParaRPr lang="en-US" sz="2400" dirty="0"/>
          </a:p>
          <a:p>
            <a:r>
              <a:rPr lang="en-US" sz="2400" b="1" dirty="0"/>
              <a:t>examples: </a:t>
            </a:r>
            <a:r>
              <a:rPr lang="en-US" sz="2400" dirty="0"/>
              <a:t>poker face, amplification, masking, humor, self-irony </a:t>
            </a:r>
          </a:p>
          <a:p>
            <a:endParaRPr lang="en-US" sz="2400" dirty="0"/>
          </a:p>
          <a:p>
            <a:r>
              <a:rPr lang="en-US" sz="2400" b="1" dirty="0"/>
              <a:t>how to learn: </a:t>
            </a:r>
            <a:br>
              <a:rPr lang="en-US" sz="2400" dirty="0"/>
            </a:br>
            <a:r>
              <a:rPr lang="en-US" sz="2400" dirty="0"/>
              <a:t>meditation, being centered, mindfulness, know your triggers, get feedback, have a mentor, minimize blind spots</a:t>
            </a:r>
          </a:p>
        </p:txBody>
      </p:sp>
    </p:spTree>
    <p:extLst>
      <p:ext uri="{BB962C8B-B14F-4D97-AF65-F5344CB8AC3E}">
        <p14:creationId xmlns:p14="http://schemas.microsoft.com/office/powerpoint/2010/main" val="233369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entagon 43">
            <a:extLst>
              <a:ext uri="{FF2B5EF4-FFF2-40B4-BE49-F238E27FC236}">
                <a16:creationId xmlns:a16="http://schemas.microsoft.com/office/drawing/2014/main" id="{57C01C0F-507D-E848-8C50-764EA6BCF685}"/>
              </a:ext>
            </a:extLst>
          </p:cNvPr>
          <p:cNvSpPr/>
          <p:nvPr/>
        </p:nvSpPr>
        <p:spPr>
          <a:xfrm>
            <a:off x="4111102" y="3168859"/>
            <a:ext cx="1512168" cy="91668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600" dirty="0">
                <a:solidFill>
                  <a:prstClr val="white"/>
                </a:solidFill>
                <a:latin typeface="Arial"/>
              </a:rPr>
              <a:t>Make sense, tell yourself a story</a:t>
            </a:r>
          </a:p>
        </p:txBody>
      </p:sp>
      <p:sp>
        <p:nvSpPr>
          <p:cNvPr id="7" name="Title 1"/>
          <p:cNvSpPr>
            <a:spLocks noGrp="1"/>
          </p:cNvSpPr>
          <p:nvPr>
            <p:ph type="title"/>
          </p:nvPr>
        </p:nvSpPr>
        <p:spPr>
          <a:xfrm>
            <a:off x="552092" y="260648"/>
            <a:ext cx="10368950" cy="1072163"/>
          </a:xfrm>
        </p:spPr>
        <p:txBody>
          <a:bodyPr>
            <a:noAutofit/>
          </a:bodyPr>
          <a:lstStyle/>
          <a:p>
            <a:r>
              <a:rPr lang="en-GB" sz="2800" dirty="0"/>
              <a:t>Self-Control: Crucial Conversations (</a:t>
            </a:r>
            <a:r>
              <a:rPr lang="en-GB" sz="2800" dirty="0" err="1"/>
              <a:t>Grenny</a:t>
            </a:r>
            <a:r>
              <a:rPr lang="en-GB" sz="2800" dirty="0"/>
              <a:t> et al.)</a:t>
            </a:r>
            <a:br>
              <a:rPr lang="en-GB" sz="2000" dirty="0"/>
            </a:br>
            <a:br>
              <a:rPr lang="en-GB" sz="2000" dirty="0"/>
            </a:br>
            <a:r>
              <a:rPr lang="en-GB" sz="2000" dirty="0"/>
              <a:t>Understand (and mitigate) automatic emotional reactions engrained in our brain </a:t>
            </a:r>
            <a:br>
              <a:rPr lang="en-GB" sz="2000" dirty="0"/>
            </a:br>
            <a:endParaRPr lang="en-GB" sz="2000" dirty="0"/>
          </a:p>
        </p:txBody>
      </p:sp>
      <p:sp>
        <p:nvSpPr>
          <p:cNvPr id="3" name="Symbol zastępczy numeru slajdu 2"/>
          <p:cNvSpPr>
            <a:spLocks noGrp="1"/>
          </p:cNvSpPr>
          <p:nvPr>
            <p:ph type="sldNum" sz="quarter" idx="12"/>
          </p:nvPr>
        </p:nvSpPr>
        <p:spPr/>
        <p:txBody>
          <a:bodyPr/>
          <a:lstStyle/>
          <a:p>
            <a:pPr defTabSz="1219170"/>
            <a:fld id="{589B7C76-EFF2-4CD8-A475-4750F11B4BC6}" type="slidenum">
              <a:rPr lang="pl-PL">
                <a:solidFill>
                  <a:prstClr val="black"/>
                </a:solidFill>
                <a:latin typeface="Arial"/>
              </a:rPr>
              <a:pPr defTabSz="1219170"/>
              <a:t>17</a:t>
            </a:fld>
            <a:endParaRPr lang="pl-PL" dirty="0">
              <a:solidFill>
                <a:prstClr val="black"/>
              </a:solidFill>
              <a:latin typeface="Arial"/>
            </a:endParaRPr>
          </a:p>
        </p:txBody>
      </p:sp>
      <p:sp>
        <p:nvSpPr>
          <p:cNvPr id="11" name="Pentagon 10"/>
          <p:cNvSpPr/>
          <p:nvPr/>
        </p:nvSpPr>
        <p:spPr>
          <a:xfrm>
            <a:off x="2385275" y="3168859"/>
            <a:ext cx="1512168" cy="916680"/>
          </a:xfrm>
          <a:prstGeom prst="homePlat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600" dirty="0">
                <a:solidFill>
                  <a:prstClr val="white"/>
                </a:solidFill>
                <a:latin typeface="Arial"/>
              </a:rPr>
              <a:t>Trigger, </a:t>
            </a:r>
            <a:br>
              <a:rPr lang="en-GB" sz="1600" dirty="0">
                <a:solidFill>
                  <a:prstClr val="white"/>
                </a:solidFill>
                <a:latin typeface="Arial"/>
              </a:rPr>
            </a:br>
            <a:r>
              <a:rPr lang="en-GB" sz="1600" dirty="0">
                <a:solidFill>
                  <a:prstClr val="white"/>
                </a:solidFill>
                <a:latin typeface="Arial"/>
              </a:rPr>
              <a:t>see &amp; hear </a:t>
            </a:r>
          </a:p>
          <a:p>
            <a:pPr algn="ctr" defTabSz="1219170"/>
            <a:r>
              <a:rPr lang="en-GB" sz="1600" dirty="0">
                <a:solidFill>
                  <a:prstClr val="white"/>
                </a:solidFill>
                <a:latin typeface="Arial"/>
              </a:rPr>
              <a:t>incomplete</a:t>
            </a:r>
          </a:p>
        </p:txBody>
      </p:sp>
      <p:sp>
        <p:nvSpPr>
          <p:cNvPr id="47" name="Pentagon 46">
            <a:extLst>
              <a:ext uri="{FF2B5EF4-FFF2-40B4-BE49-F238E27FC236}">
                <a16:creationId xmlns:a16="http://schemas.microsoft.com/office/drawing/2014/main" id="{1C5994AD-8D93-BE47-9072-CF0C708EC271}"/>
              </a:ext>
            </a:extLst>
          </p:cNvPr>
          <p:cNvSpPr/>
          <p:nvPr/>
        </p:nvSpPr>
        <p:spPr>
          <a:xfrm>
            <a:off x="7337359" y="3168859"/>
            <a:ext cx="1512168" cy="916680"/>
          </a:xfrm>
          <a:prstGeom prst="homePlat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600" dirty="0">
                <a:solidFill>
                  <a:prstClr val="white"/>
                </a:solidFill>
                <a:latin typeface="Arial"/>
              </a:rPr>
              <a:t>judgement, feeling</a:t>
            </a:r>
          </a:p>
        </p:txBody>
      </p:sp>
      <p:sp>
        <p:nvSpPr>
          <p:cNvPr id="48" name="Pentagon 47">
            <a:extLst>
              <a:ext uri="{FF2B5EF4-FFF2-40B4-BE49-F238E27FC236}">
                <a16:creationId xmlns:a16="http://schemas.microsoft.com/office/drawing/2014/main" id="{8F1FD04E-2D74-F949-9560-15D3E85DCE11}"/>
              </a:ext>
            </a:extLst>
          </p:cNvPr>
          <p:cNvSpPr/>
          <p:nvPr/>
        </p:nvSpPr>
        <p:spPr>
          <a:xfrm>
            <a:off x="9039308" y="3177644"/>
            <a:ext cx="1512168" cy="916680"/>
          </a:xfrm>
          <a:prstGeom prst="homePlat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GB" sz="1600" dirty="0">
                <a:solidFill>
                  <a:prstClr val="white"/>
                </a:solidFill>
                <a:latin typeface="Arial"/>
              </a:rPr>
              <a:t>(re-)act</a:t>
            </a:r>
          </a:p>
        </p:txBody>
      </p:sp>
      <p:pic>
        <p:nvPicPr>
          <p:cNvPr id="1099778" name="Picture 2" descr="Crucial Conversations Tools for Talking When Stakes Are High">
            <a:extLst>
              <a:ext uri="{FF2B5EF4-FFF2-40B4-BE49-F238E27FC236}">
                <a16:creationId xmlns:a16="http://schemas.microsoft.com/office/drawing/2014/main" id="{3B66DDFE-19E7-CA49-8611-8971DAC41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10639" y="4562000"/>
            <a:ext cx="1441392" cy="21522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13035CC-F5EA-D647-86B8-CB0EF96B1F95}"/>
              </a:ext>
            </a:extLst>
          </p:cNvPr>
          <p:cNvSpPr txBox="1"/>
          <p:nvPr/>
        </p:nvSpPr>
        <p:spPr>
          <a:xfrm>
            <a:off x="3825023" y="1923293"/>
            <a:ext cx="628698" cy="338554"/>
          </a:xfrm>
          <a:prstGeom prst="rect">
            <a:avLst/>
          </a:prstGeom>
          <a:no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habit</a:t>
            </a:r>
          </a:p>
        </p:txBody>
      </p:sp>
      <p:sp>
        <p:nvSpPr>
          <p:cNvPr id="5" name="TextBox 4">
            <a:extLst>
              <a:ext uri="{FF2B5EF4-FFF2-40B4-BE49-F238E27FC236}">
                <a16:creationId xmlns:a16="http://schemas.microsoft.com/office/drawing/2014/main" id="{0534570F-64B2-6C45-BC68-7DD5881ADA36}"/>
              </a:ext>
            </a:extLst>
          </p:cNvPr>
          <p:cNvSpPr txBox="1"/>
          <p:nvPr/>
        </p:nvSpPr>
        <p:spPr>
          <a:xfrm>
            <a:off x="3753016" y="2283333"/>
            <a:ext cx="1186543" cy="338554"/>
          </a:xfrm>
          <a:prstGeom prst="rect">
            <a:avLst/>
          </a:prstGeom>
          <a:no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experience</a:t>
            </a:r>
          </a:p>
        </p:txBody>
      </p:sp>
      <p:sp>
        <p:nvSpPr>
          <p:cNvPr id="6" name="TextBox 5">
            <a:extLst>
              <a:ext uri="{FF2B5EF4-FFF2-40B4-BE49-F238E27FC236}">
                <a16:creationId xmlns:a16="http://schemas.microsoft.com/office/drawing/2014/main" id="{14303F61-B2CF-9442-AD0F-A5A9573D524B}"/>
              </a:ext>
            </a:extLst>
          </p:cNvPr>
          <p:cNvSpPr txBox="1"/>
          <p:nvPr/>
        </p:nvSpPr>
        <p:spPr>
          <a:xfrm>
            <a:off x="4833136" y="1851285"/>
            <a:ext cx="800219" cy="338554"/>
          </a:xfrm>
          <a:prstGeom prst="rect">
            <a:avLst/>
          </a:prstGeom>
          <a:no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culture</a:t>
            </a:r>
          </a:p>
        </p:txBody>
      </p:sp>
      <p:sp>
        <p:nvSpPr>
          <p:cNvPr id="8" name="TextBox 7">
            <a:extLst>
              <a:ext uri="{FF2B5EF4-FFF2-40B4-BE49-F238E27FC236}">
                <a16:creationId xmlns:a16="http://schemas.microsoft.com/office/drawing/2014/main" id="{699E355D-D6EB-684C-82C6-53C3A5FCDA4B}"/>
              </a:ext>
            </a:extLst>
          </p:cNvPr>
          <p:cNvSpPr txBox="1"/>
          <p:nvPr/>
        </p:nvSpPr>
        <p:spPr>
          <a:xfrm>
            <a:off x="4977152" y="2283333"/>
            <a:ext cx="867545" cy="338554"/>
          </a:xfrm>
          <a:prstGeom prst="rect">
            <a:avLst/>
          </a:prstGeom>
          <a:no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learned</a:t>
            </a:r>
          </a:p>
        </p:txBody>
      </p:sp>
      <p:sp>
        <p:nvSpPr>
          <p:cNvPr id="9" name="TextBox 8">
            <a:extLst>
              <a:ext uri="{FF2B5EF4-FFF2-40B4-BE49-F238E27FC236}">
                <a16:creationId xmlns:a16="http://schemas.microsoft.com/office/drawing/2014/main" id="{597FB25B-9C48-A64C-9902-EC28FD4CB3A3}"/>
              </a:ext>
            </a:extLst>
          </p:cNvPr>
          <p:cNvSpPr txBox="1"/>
          <p:nvPr/>
        </p:nvSpPr>
        <p:spPr>
          <a:xfrm>
            <a:off x="7752557" y="2660063"/>
            <a:ext cx="776175" cy="338554"/>
          </a:xfrm>
          <a:prstGeom prst="rect">
            <a:avLst/>
          </a:prstGeom>
          <a:solidFill>
            <a:schemeClr val="bg1"/>
          </a:solid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values</a:t>
            </a:r>
          </a:p>
        </p:txBody>
      </p:sp>
      <p:cxnSp>
        <p:nvCxnSpPr>
          <p:cNvPr id="12" name="Elbow Connector 11">
            <a:extLst>
              <a:ext uri="{FF2B5EF4-FFF2-40B4-BE49-F238E27FC236}">
                <a16:creationId xmlns:a16="http://schemas.microsoft.com/office/drawing/2014/main" id="{33C97650-A04D-5F45-AF09-CBEB9C625F54}"/>
              </a:ext>
            </a:extLst>
          </p:cNvPr>
          <p:cNvCxnSpPr>
            <a:cxnSpLocks/>
            <a:stCxn id="47" idx="2"/>
            <a:endCxn id="11" idx="2"/>
          </p:cNvCxnSpPr>
          <p:nvPr/>
        </p:nvCxnSpPr>
        <p:spPr>
          <a:xfrm rot="5400000">
            <a:off x="5388231" y="1609497"/>
            <a:ext cx="12700" cy="4952084"/>
          </a:xfrm>
          <a:prstGeom prst="bentConnector3">
            <a:avLst>
              <a:gd name="adj1" fmla="val 180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9" name="Elbow Connector 48">
            <a:extLst>
              <a:ext uri="{FF2B5EF4-FFF2-40B4-BE49-F238E27FC236}">
                <a16:creationId xmlns:a16="http://schemas.microsoft.com/office/drawing/2014/main" id="{96E52DA1-EE5B-D147-97EE-8F581E34E586}"/>
              </a:ext>
            </a:extLst>
          </p:cNvPr>
          <p:cNvCxnSpPr>
            <a:cxnSpLocks/>
            <a:stCxn id="47" idx="2"/>
            <a:endCxn id="44" idx="2"/>
          </p:cNvCxnSpPr>
          <p:nvPr/>
        </p:nvCxnSpPr>
        <p:spPr>
          <a:xfrm rot="5400000">
            <a:off x="6251145" y="2472411"/>
            <a:ext cx="12700" cy="3226257"/>
          </a:xfrm>
          <a:prstGeom prst="bentConnector3">
            <a:avLst>
              <a:gd name="adj1" fmla="val 1800000"/>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97C189D-364F-2C49-9E6C-8C392B13E837}"/>
              </a:ext>
            </a:extLst>
          </p:cNvPr>
          <p:cNvSpPr txBox="1"/>
          <p:nvPr/>
        </p:nvSpPr>
        <p:spPr>
          <a:xfrm>
            <a:off x="5807968" y="4437113"/>
            <a:ext cx="2263761" cy="830997"/>
          </a:xfrm>
          <a:prstGeom prst="rect">
            <a:avLst/>
          </a:prstGeom>
          <a:noFill/>
        </p:spPr>
        <p:txBody>
          <a:bodyPr wrap="none" rtlCol="0">
            <a:spAutoFit/>
          </a:bodyPr>
          <a:lstStyle/>
          <a:p>
            <a:pPr defTabSz="1219170"/>
            <a:r>
              <a:rPr lang="en-US" sz="1600" dirty="0">
                <a:solidFill>
                  <a:prstClr val="black"/>
                </a:solidFill>
                <a:latin typeface="Arial"/>
              </a:rPr>
              <a:t>question to </a:t>
            </a:r>
          </a:p>
          <a:p>
            <a:pPr defTabSz="1219170"/>
            <a:r>
              <a:rPr lang="en-US" sz="1600" dirty="0">
                <a:solidFill>
                  <a:prstClr val="black"/>
                </a:solidFill>
                <a:latin typeface="Arial"/>
              </a:rPr>
              <a:t>yourself</a:t>
            </a:r>
            <a:br>
              <a:rPr lang="en-US" sz="1600" dirty="0">
                <a:solidFill>
                  <a:prstClr val="black"/>
                </a:solidFill>
                <a:latin typeface="Arial"/>
              </a:rPr>
            </a:br>
            <a:r>
              <a:rPr lang="en-US" sz="1600" dirty="0">
                <a:solidFill>
                  <a:prstClr val="black"/>
                </a:solidFill>
                <a:latin typeface="Arial"/>
              </a:rPr>
              <a:t>(is this the right story?)</a:t>
            </a:r>
          </a:p>
        </p:txBody>
      </p:sp>
      <p:sp>
        <p:nvSpPr>
          <p:cNvPr id="19" name="TextBox 18">
            <a:extLst>
              <a:ext uri="{FF2B5EF4-FFF2-40B4-BE49-F238E27FC236}">
                <a16:creationId xmlns:a16="http://schemas.microsoft.com/office/drawing/2014/main" id="{93C5D66C-C3BE-B74E-A6DB-02EB6ECF40B3}"/>
              </a:ext>
            </a:extLst>
          </p:cNvPr>
          <p:cNvSpPr txBox="1"/>
          <p:nvPr/>
        </p:nvSpPr>
        <p:spPr>
          <a:xfrm>
            <a:off x="4195533" y="2643373"/>
            <a:ext cx="1141659" cy="338554"/>
          </a:xfrm>
          <a:prstGeom prst="rect">
            <a:avLst/>
          </a:prstGeom>
          <a:no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perception</a:t>
            </a:r>
          </a:p>
        </p:txBody>
      </p:sp>
      <p:sp>
        <p:nvSpPr>
          <p:cNvPr id="20" name="TextBox 19">
            <a:extLst>
              <a:ext uri="{FF2B5EF4-FFF2-40B4-BE49-F238E27FC236}">
                <a16:creationId xmlns:a16="http://schemas.microsoft.com/office/drawing/2014/main" id="{3F011E2B-DFFD-C345-A9A3-A8FFC1C66E62}"/>
              </a:ext>
            </a:extLst>
          </p:cNvPr>
          <p:cNvSpPr txBox="1"/>
          <p:nvPr/>
        </p:nvSpPr>
        <p:spPr>
          <a:xfrm>
            <a:off x="3618635" y="4428402"/>
            <a:ext cx="1361270" cy="830997"/>
          </a:xfrm>
          <a:prstGeom prst="rect">
            <a:avLst/>
          </a:prstGeom>
          <a:noFill/>
        </p:spPr>
        <p:txBody>
          <a:bodyPr wrap="none" rtlCol="0">
            <a:spAutoFit/>
          </a:bodyPr>
          <a:lstStyle/>
          <a:p>
            <a:pPr defTabSz="1219170"/>
            <a:r>
              <a:rPr lang="en-US" sz="1600" dirty="0">
                <a:solidFill>
                  <a:prstClr val="black"/>
                </a:solidFill>
                <a:latin typeface="Arial"/>
              </a:rPr>
              <a:t>question to </a:t>
            </a:r>
            <a:br>
              <a:rPr lang="en-US" sz="1600" dirty="0">
                <a:solidFill>
                  <a:prstClr val="black"/>
                </a:solidFill>
                <a:latin typeface="Arial"/>
              </a:rPr>
            </a:br>
            <a:r>
              <a:rPr lang="en-US" sz="1600" dirty="0" err="1">
                <a:solidFill>
                  <a:prstClr val="black"/>
                </a:solidFill>
                <a:latin typeface="Arial"/>
              </a:rPr>
              <a:t>triggerer</a:t>
            </a:r>
            <a:r>
              <a:rPr lang="en-US" sz="1600" dirty="0">
                <a:solidFill>
                  <a:prstClr val="black"/>
                </a:solidFill>
                <a:latin typeface="Arial"/>
              </a:rPr>
              <a:t> </a:t>
            </a:r>
            <a:br>
              <a:rPr lang="en-US" sz="1600" dirty="0">
                <a:solidFill>
                  <a:prstClr val="black"/>
                </a:solidFill>
                <a:latin typeface="Arial"/>
              </a:rPr>
            </a:br>
            <a:r>
              <a:rPr lang="en-US" sz="1600" dirty="0">
                <a:solidFill>
                  <a:prstClr val="black"/>
                </a:solidFill>
                <a:latin typeface="Arial"/>
              </a:rPr>
              <a:t>(more data?)</a:t>
            </a:r>
          </a:p>
        </p:txBody>
      </p:sp>
      <p:sp>
        <p:nvSpPr>
          <p:cNvPr id="21" name="TextBox 20">
            <a:extLst>
              <a:ext uri="{FF2B5EF4-FFF2-40B4-BE49-F238E27FC236}">
                <a16:creationId xmlns:a16="http://schemas.microsoft.com/office/drawing/2014/main" id="{8F5E2CB2-BF3B-8548-9CCB-E19F8D9905A9}"/>
              </a:ext>
            </a:extLst>
          </p:cNvPr>
          <p:cNvSpPr txBox="1"/>
          <p:nvPr/>
        </p:nvSpPr>
        <p:spPr>
          <a:xfrm>
            <a:off x="3753016" y="1491245"/>
            <a:ext cx="936475" cy="338554"/>
          </a:xfrm>
          <a:prstGeom prst="rect">
            <a:avLst/>
          </a:prstGeom>
          <a:no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diversity</a:t>
            </a:r>
          </a:p>
        </p:txBody>
      </p:sp>
      <p:sp>
        <p:nvSpPr>
          <p:cNvPr id="22" name="TextBox 21">
            <a:extLst>
              <a:ext uri="{FF2B5EF4-FFF2-40B4-BE49-F238E27FC236}">
                <a16:creationId xmlns:a16="http://schemas.microsoft.com/office/drawing/2014/main" id="{0BD9AA18-3E1F-634E-BFDE-9579208F75A7}"/>
              </a:ext>
            </a:extLst>
          </p:cNvPr>
          <p:cNvSpPr txBox="1"/>
          <p:nvPr/>
        </p:nvSpPr>
        <p:spPr>
          <a:xfrm>
            <a:off x="5049160" y="1491245"/>
            <a:ext cx="936475" cy="338554"/>
          </a:xfrm>
          <a:prstGeom prst="rect">
            <a:avLst/>
          </a:prstGeom>
          <a:no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curiosity</a:t>
            </a:r>
          </a:p>
        </p:txBody>
      </p:sp>
      <p:pic>
        <p:nvPicPr>
          <p:cNvPr id="1099782" name="Picture 6" descr="This image is a soccer ball is an example of the principle ...">
            <a:extLst>
              <a:ext uri="{FF2B5EF4-FFF2-40B4-BE49-F238E27FC236}">
                <a16:creationId xmlns:a16="http://schemas.microsoft.com/office/drawing/2014/main" id="{75E8D9F7-A3D9-F24C-BAC8-AD7E12979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337" y="3065964"/>
            <a:ext cx="1116856" cy="11168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7B7859B-56A8-D34B-9192-E14390A8BA13}"/>
              </a:ext>
            </a:extLst>
          </p:cNvPr>
          <p:cNvSpPr txBox="1"/>
          <p:nvPr/>
        </p:nvSpPr>
        <p:spPr>
          <a:xfrm>
            <a:off x="7249614" y="2369469"/>
            <a:ext cx="776175" cy="338554"/>
          </a:xfrm>
          <a:prstGeom prst="rect">
            <a:avLst/>
          </a:prstGeom>
          <a:solidFill>
            <a:schemeClr val="bg1"/>
          </a:solidFill>
          <a:ln w="15875">
            <a:solidFill>
              <a:schemeClr val="accent1">
                <a:shade val="95000"/>
                <a:satMod val="105000"/>
              </a:schemeClr>
            </a:solidFill>
          </a:ln>
        </p:spPr>
        <p:txBody>
          <a:bodyPr wrap="none" rtlCol="0">
            <a:spAutoFit/>
          </a:bodyPr>
          <a:lstStyle/>
          <a:p>
            <a:pPr defTabSz="1219170"/>
            <a:r>
              <a:rPr lang="en-US" sz="1600" dirty="0">
                <a:solidFill>
                  <a:prstClr val="black"/>
                </a:solidFill>
                <a:latin typeface="Arial"/>
              </a:rPr>
              <a:t>beliefs</a:t>
            </a:r>
          </a:p>
        </p:txBody>
      </p:sp>
      <p:pic>
        <p:nvPicPr>
          <p:cNvPr id="26" name="Picture 2" descr="Football ball PNG">
            <a:extLst>
              <a:ext uri="{FF2B5EF4-FFF2-40B4-BE49-F238E27FC236}">
                <a16:creationId xmlns:a16="http://schemas.microsoft.com/office/drawing/2014/main" id="{8D237C5B-7D62-FE47-ADEE-6FF70CA52A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9676" y="2975947"/>
            <a:ext cx="1249149" cy="1255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705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0980" name="Picture 4" descr="Knowledge is being replaced by knowing">
            <a:extLst>
              <a:ext uri="{FF2B5EF4-FFF2-40B4-BE49-F238E27FC236}">
                <a16:creationId xmlns:a16="http://schemas.microsoft.com/office/drawing/2014/main" id="{5CAC3256-783E-E84C-8D5D-2B77125D9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62" y="2211169"/>
            <a:ext cx="5476248" cy="304642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18</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300878" y="202839"/>
            <a:ext cx="8632684" cy="646331"/>
          </a:xfrm>
          <a:prstGeom prst="rect">
            <a:avLst/>
          </a:prstGeom>
          <a:solidFill>
            <a:srgbClr val="FFFF00"/>
          </a:solidFill>
        </p:spPr>
        <p:txBody>
          <a:bodyPr wrap="none" rtlCol="0">
            <a:spAutoFit/>
          </a:bodyPr>
          <a:lstStyle/>
          <a:p>
            <a:r>
              <a:rPr lang="en-US" sz="3600" b="1" dirty="0"/>
              <a:t>5. Knowledge about facts &amp; problem solving</a:t>
            </a:r>
          </a:p>
        </p:txBody>
      </p:sp>
      <p:sp>
        <p:nvSpPr>
          <p:cNvPr id="4" name="TextBox 3">
            <a:extLst>
              <a:ext uri="{FF2B5EF4-FFF2-40B4-BE49-F238E27FC236}">
                <a16:creationId xmlns:a16="http://schemas.microsoft.com/office/drawing/2014/main" id="{0752625B-22C5-E442-B7E4-170A0460F1EA}"/>
              </a:ext>
            </a:extLst>
          </p:cNvPr>
          <p:cNvSpPr txBox="1"/>
          <p:nvPr/>
        </p:nvSpPr>
        <p:spPr>
          <a:xfrm>
            <a:off x="6113253" y="1314022"/>
            <a:ext cx="5756694" cy="4893647"/>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knowledge to survive and to strive</a:t>
            </a:r>
          </a:p>
          <a:p>
            <a:r>
              <a:rPr lang="en-US" sz="2400" b="1" dirty="0"/>
              <a:t>assimilation: </a:t>
            </a:r>
            <a:r>
              <a:rPr lang="en-US" sz="2400" dirty="0"/>
              <a:t>apply known schemes to situations</a:t>
            </a:r>
            <a:br>
              <a:rPr lang="en-US" sz="2400" dirty="0"/>
            </a:br>
            <a:r>
              <a:rPr lang="en-US" sz="2400" dirty="0"/>
              <a:t>&gt; heuristic intelligence, facts </a:t>
            </a:r>
            <a:r>
              <a:rPr lang="en-US" sz="2400" b="1" dirty="0"/>
              <a:t>WHAT</a:t>
            </a:r>
          </a:p>
          <a:p>
            <a:r>
              <a:rPr lang="en-US" sz="2400" b="1" dirty="0"/>
              <a:t>accommodation</a:t>
            </a:r>
            <a:r>
              <a:rPr lang="en-US" sz="2400" dirty="0"/>
              <a:t>: find unknown schemes</a:t>
            </a:r>
            <a:br>
              <a:rPr lang="en-US" sz="2400" dirty="0"/>
            </a:br>
            <a:r>
              <a:rPr lang="en-US" sz="2400" dirty="0"/>
              <a:t>&gt; epistemic intelligence, know strategies to solve problems </a:t>
            </a:r>
            <a:r>
              <a:rPr lang="en-US" sz="2400" b="1" dirty="0"/>
              <a:t>HOW</a:t>
            </a:r>
          </a:p>
          <a:p>
            <a:endParaRPr lang="en-US" sz="2400" b="1" dirty="0"/>
          </a:p>
          <a:p>
            <a:r>
              <a:rPr lang="en-US" sz="2400" b="1" dirty="0"/>
              <a:t>examples: </a:t>
            </a:r>
            <a:r>
              <a:rPr lang="en-US" sz="2400" dirty="0"/>
              <a:t>Delphi Oracle, Mentor, Nestor</a:t>
            </a:r>
          </a:p>
          <a:p>
            <a:endParaRPr lang="en-US" sz="2400" dirty="0"/>
          </a:p>
          <a:p>
            <a:r>
              <a:rPr lang="en-US" sz="2400" b="1" dirty="0"/>
              <a:t>how to learn: </a:t>
            </a:r>
            <a:br>
              <a:rPr lang="en-US" sz="2400" b="1" dirty="0"/>
            </a:br>
            <a:r>
              <a:rPr lang="en-US" sz="2400" dirty="0"/>
              <a:t>read, listen, connect, play (experiment) and exercise</a:t>
            </a:r>
          </a:p>
        </p:txBody>
      </p:sp>
    </p:spTree>
    <p:extLst>
      <p:ext uri="{BB962C8B-B14F-4D97-AF65-F5344CB8AC3E}">
        <p14:creationId xmlns:p14="http://schemas.microsoft.com/office/powerpoint/2010/main" val="3394838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4050" name="Picture 2" descr="Context Icon of Colored Outline style - Available in SVG ...">
            <a:extLst>
              <a:ext uri="{FF2B5EF4-FFF2-40B4-BE49-F238E27FC236}">
                <a16:creationId xmlns:a16="http://schemas.microsoft.com/office/drawing/2014/main" id="{82BD1D1B-1AC0-5F4D-9945-6B4FC0BF24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134" y="2139043"/>
            <a:ext cx="4887749" cy="31287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19</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415177" y="202839"/>
            <a:ext cx="3397533" cy="646331"/>
          </a:xfrm>
          <a:prstGeom prst="rect">
            <a:avLst/>
          </a:prstGeom>
          <a:solidFill>
            <a:srgbClr val="FFFF00"/>
          </a:solidFill>
        </p:spPr>
        <p:txBody>
          <a:bodyPr wrap="none" rtlCol="0">
            <a:spAutoFit/>
          </a:bodyPr>
          <a:lstStyle/>
          <a:p>
            <a:r>
              <a:rPr lang="en-US" sz="3600" b="1" dirty="0"/>
              <a:t>6. Contextualism</a:t>
            </a:r>
          </a:p>
        </p:txBody>
      </p:sp>
      <p:sp>
        <p:nvSpPr>
          <p:cNvPr id="4" name="TextBox 3">
            <a:extLst>
              <a:ext uri="{FF2B5EF4-FFF2-40B4-BE49-F238E27FC236}">
                <a16:creationId xmlns:a16="http://schemas.microsoft.com/office/drawing/2014/main" id="{0752625B-22C5-E442-B7E4-170A0460F1EA}"/>
              </a:ext>
            </a:extLst>
          </p:cNvPr>
          <p:cNvSpPr txBox="1"/>
          <p:nvPr/>
        </p:nvSpPr>
        <p:spPr>
          <a:xfrm>
            <a:off x="5649142" y="550943"/>
            <a:ext cx="6128790" cy="5262979"/>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events and perceptions depend on context </a:t>
            </a:r>
          </a:p>
          <a:p>
            <a:r>
              <a:rPr lang="en-US" sz="2400" dirty="0"/>
              <a:t>classify events &amp; perceptions based on </a:t>
            </a:r>
            <a:br>
              <a:rPr lang="en-US" sz="2400" dirty="0"/>
            </a:br>
            <a:r>
              <a:rPr lang="en-US" sz="2400" dirty="0"/>
              <a:t>situation, timeline/history and social relevance</a:t>
            </a:r>
          </a:p>
          <a:p>
            <a:r>
              <a:rPr lang="en-US" sz="2400" dirty="0"/>
              <a:t>enables to take another perspective </a:t>
            </a:r>
          </a:p>
          <a:p>
            <a:r>
              <a:rPr lang="en-US" sz="2400" dirty="0"/>
              <a:t>systems thinking </a:t>
            </a:r>
          </a:p>
          <a:p>
            <a:endParaRPr lang="en-US" sz="2400" dirty="0"/>
          </a:p>
          <a:p>
            <a:r>
              <a:rPr lang="en-US" sz="2400" b="1" dirty="0"/>
              <a:t>examples</a:t>
            </a:r>
            <a:r>
              <a:rPr lang="en-US" sz="2400" dirty="0"/>
              <a:t>: stakeholder analysis, design thinking, networking, exploring</a:t>
            </a:r>
          </a:p>
          <a:p>
            <a:endParaRPr lang="en-US" sz="2400" dirty="0"/>
          </a:p>
          <a:p>
            <a:r>
              <a:rPr lang="en-US" sz="2400" b="1" dirty="0"/>
              <a:t>how to learn: </a:t>
            </a:r>
            <a:br>
              <a:rPr lang="en-US" sz="2400" dirty="0"/>
            </a:br>
            <a:r>
              <a:rPr lang="en-US" sz="2400" dirty="0"/>
              <a:t>practice convex/divergent thinking, de-focus, </a:t>
            </a:r>
            <a:br>
              <a:rPr lang="en-US" sz="2400" dirty="0"/>
            </a:br>
            <a:r>
              <a:rPr lang="en-US" sz="2400" dirty="0"/>
              <a:t>widen your viewpoint, ask others, get a mentor</a:t>
            </a:r>
          </a:p>
        </p:txBody>
      </p:sp>
    </p:spTree>
    <p:extLst>
      <p:ext uri="{BB962C8B-B14F-4D97-AF65-F5344CB8AC3E}">
        <p14:creationId xmlns:p14="http://schemas.microsoft.com/office/powerpoint/2010/main" val="2825673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2</a:t>
            </a:fld>
            <a:endParaRPr lang="de-DE"/>
          </a:p>
        </p:txBody>
      </p:sp>
      <p:sp>
        <p:nvSpPr>
          <p:cNvPr id="3" name="TextBox 2">
            <a:extLst>
              <a:ext uri="{FF2B5EF4-FFF2-40B4-BE49-F238E27FC236}">
                <a16:creationId xmlns:a16="http://schemas.microsoft.com/office/drawing/2014/main" id="{C825C096-1BE0-2840-9907-48F931F05371}"/>
              </a:ext>
            </a:extLst>
          </p:cNvPr>
          <p:cNvSpPr txBox="1"/>
          <p:nvPr/>
        </p:nvSpPr>
        <p:spPr>
          <a:xfrm>
            <a:off x="308322" y="266014"/>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Why this topic</a:t>
            </a:r>
          </a:p>
        </p:txBody>
      </p:sp>
      <p:sp>
        <p:nvSpPr>
          <p:cNvPr id="5" name="TextBox 4">
            <a:extLst>
              <a:ext uri="{FF2B5EF4-FFF2-40B4-BE49-F238E27FC236}">
                <a16:creationId xmlns:a16="http://schemas.microsoft.com/office/drawing/2014/main" id="{A6F1E97D-390F-3F45-952A-4DF4328C22F9}"/>
              </a:ext>
            </a:extLst>
          </p:cNvPr>
          <p:cNvSpPr txBox="1"/>
          <p:nvPr/>
        </p:nvSpPr>
        <p:spPr>
          <a:xfrm>
            <a:off x="637413" y="1462581"/>
            <a:ext cx="11381591" cy="5016758"/>
          </a:xfrm>
          <a:prstGeom prst="rect">
            <a:avLst/>
          </a:prstGeom>
          <a:noFill/>
        </p:spPr>
        <p:txBody>
          <a:bodyPr wrap="square" rtlCol="0">
            <a:spAutoFit/>
          </a:bodyPr>
          <a:lstStyle/>
          <a:p>
            <a:pPr marL="285750" indent="-285750">
              <a:buFontTx/>
              <a:buChar char="-"/>
            </a:pPr>
            <a:r>
              <a:rPr lang="en-US" sz="3200" b="1" dirty="0">
                <a:latin typeface="Arial" panose="020B0604020202020204" pitchFamily="34" charset="0"/>
                <a:cs typeface="Arial" panose="020B0604020202020204" pitchFamily="34" charset="0"/>
              </a:rPr>
              <a:t>Who am I? </a:t>
            </a:r>
          </a:p>
          <a:p>
            <a:r>
              <a:rPr lang="en-US" sz="3200" dirty="0">
                <a:latin typeface="Arial" panose="020B0604020202020204" pitchFamily="34" charset="0"/>
                <a:cs typeface="Arial" panose="020B0604020202020204" pitchFamily="34" charset="0"/>
              </a:rPr>
              <a:t>1st project 1974, 1st PMO 1995, 1st program 2001,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31 years @ IBM, PMI Fellow, PMP, </a:t>
            </a:r>
            <a:r>
              <a:rPr lang="en-US" sz="3200" dirty="0" err="1">
                <a:latin typeface="Arial" panose="020B0604020202020204" pitchFamily="34" charset="0"/>
                <a:cs typeface="Arial" panose="020B0604020202020204" pitchFamily="34" charset="0"/>
              </a:rPr>
              <a:t>PgMP</a:t>
            </a:r>
            <a:endParaRPr lang="en-US" sz="3200" dirty="0">
              <a:latin typeface="Arial" panose="020B0604020202020204" pitchFamily="34" charset="0"/>
              <a:cs typeface="Arial" panose="020B0604020202020204" pitchFamily="34" charset="0"/>
            </a:endParaRPr>
          </a:p>
          <a:p>
            <a:pPr marL="285750" indent="-285750">
              <a:buFontTx/>
              <a:buChar char="-"/>
            </a:pPr>
            <a:endParaRPr lang="en-US" sz="3200" b="1" dirty="0">
              <a:latin typeface="Arial" panose="020B0604020202020204" pitchFamily="34" charset="0"/>
              <a:cs typeface="Arial" panose="020B0604020202020204" pitchFamily="34" charset="0"/>
            </a:endParaRPr>
          </a:p>
          <a:p>
            <a:pPr marL="285750" indent="-285750">
              <a:buFontTx/>
              <a:buChar char="-"/>
            </a:pPr>
            <a:r>
              <a:rPr lang="en-US" sz="3200" b="1" dirty="0">
                <a:latin typeface="Arial" panose="020B0604020202020204" pitchFamily="34" charset="0"/>
                <a:cs typeface="Arial" panose="020B0604020202020204" pitchFamily="34" charset="0"/>
              </a:rPr>
              <a:t>What will you learn? </a:t>
            </a:r>
          </a:p>
          <a:p>
            <a:r>
              <a:rPr lang="en-US" sz="3200" dirty="0">
                <a:latin typeface="Arial" panose="020B0604020202020204" pitchFamily="34" charset="0"/>
                <a:cs typeface="Arial" panose="020B0604020202020204" pitchFamily="34" charset="0"/>
              </a:rPr>
              <a:t>what is wisdom, how to build it, where do you stand </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Wisdom cures VUCA</a:t>
            </a:r>
          </a:p>
          <a:p>
            <a:pPr marL="285750" indent="-285750">
              <a:buFontTx/>
              <a:buChar char="-"/>
            </a:pPr>
            <a:endParaRPr lang="en-US" sz="3200" b="1" dirty="0">
              <a:latin typeface="Arial" panose="020B0604020202020204" pitchFamily="34" charset="0"/>
              <a:cs typeface="Arial" panose="020B0604020202020204" pitchFamily="34" charset="0"/>
            </a:endParaRPr>
          </a:p>
          <a:p>
            <a:pPr marL="285750" indent="-285750">
              <a:buFontTx/>
              <a:buChar char="-"/>
            </a:pPr>
            <a:r>
              <a:rPr lang="en-US" sz="3200" b="1" dirty="0">
                <a:latin typeface="Arial" panose="020B0604020202020204" pitchFamily="34" charset="0"/>
                <a:cs typeface="Arial" panose="020B0604020202020204" pitchFamily="34" charset="0"/>
              </a:rPr>
              <a:t>Why should you learn it? </a:t>
            </a:r>
          </a:p>
          <a:p>
            <a:r>
              <a:rPr lang="en-US" sz="3200" dirty="0">
                <a:latin typeface="Arial" panose="020B0604020202020204" pitchFamily="34" charset="0"/>
                <a:cs typeface="Arial" panose="020B0604020202020204" pitchFamily="34" charset="0"/>
              </a:rPr>
              <a:t>improve your capability to handle life and projects</a:t>
            </a:r>
          </a:p>
        </p:txBody>
      </p:sp>
    </p:spTree>
    <p:extLst>
      <p:ext uri="{BB962C8B-B14F-4D97-AF65-F5344CB8AC3E}">
        <p14:creationId xmlns:p14="http://schemas.microsoft.com/office/powerpoint/2010/main" val="2507565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6098" name="Picture 2" descr="On Tolerance » Two Cents » Everything-Voluntary.com">
            <a:extLst>
              <a:ext uri="{FF2B5EF4-FFF2-40B4-BE49-F238E27FC236}">
                <a16:creationId xmlns:a16="http://schemas.microsoft.com/office/drawing/2014/main" id="{F9D496B0-3BAC-5449-BD33-6462E9AF5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261" y="2106382"/>
            <a:ext cx="5496077" cy="369331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20</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153920" y="235496"/>
            <a:ext cx="11398570" cy="646331"/>
          </a:xfrm>
          <a:prstGeom prst="rect">
            <a:avLst/>
          </a:prstGeom>
          <a:solidFill>
            <a:srgbClr val="FFFF00"/>
          </a:solidFill>
        </p:spPr>
        <p:txBody>
          <a:bodyPr wrap="none" rtlCol="0">
            <a:spAutoFit/>
          </a:bodyPr>
          <a:lstStyle/>
          <a:p>
            <a:r>
              <a:rPr lang="en-US" sz="3600" b="1" dirty="0"/>
              <a:t>7. Relativism for values / tolerance for pluralism (diversity)</a:t>
            </a:r>
          </a:p>
        </p:txBody>
      </p:sp>
      <p:sp>
        <p:nvSpPr>
          <p:cNvPr id="4" name="TextBox 3">
            <a:extLst>
              <a:ext uri="{FF2B5EF4-FFF2-40B4-BE49-F238E27FC236}">
                <a16:creationId xmlns:a16="http://schemas.microsoft.com/office/drawing/2014/main" id="{0752625B-22C5-E442-B7E4-170A0460F1EA}"/>
              </a:ext>
            </a:extLst>
          </p:cNvPr>
          <p:cNvSpPr txBox="1"/>
          <p:nvPr/>
        </p:nvSpPr>
        <p:spPr>
          <a:xfrm>
            <a:off x="5724979" y="840315"/>
            <a:ext cx="6313103" cy="5632311"/>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accept the value system of others while preserving your own perspective</a:t>
            </a:r>
          </a:p>
          <a:p>
            <a:r>
              <a:rPr lang="en-US" sz="2400" b="1" dirty="0"/>
              <a:t>respect other opinions </a:t>
            </a:r>
            <a:r>
              <a:rPr lang="en-US" sz="2400" dirty="0"/>
              <a:t>without seeing them as an attack to our own </a:t>
            </a:r>
          </a:p>
          <a:p>
            <a:r>
              <a:rPr lang="en-US" sz="2400" dirty="0"/>
              <a:t>in contrast to rigidity and mono-causality</a:t>
            </a:r>
          </a:p>
          <a:p>
            <a:endParaRPr lang="en-US" sz="2400" dirty="0"/>
          </a:p>
          <a:p>
            <a:r>
              <a:rPr lang="en-US" sz="2400" b="1" dirty="0"/>
              <a:t>examples: </a:t>
            </a:r>
            <a:r>
              <a:rPr lang="en-US" sz="2400" dirty="0"/>
              <a:t>there are many truths (non monism), democracy, integration - not assimilation - of immigrants, </a:t>
            </a:r>
            <a:br>
              <a:rPr lang="en-US" sz="2400" dirty="0"/>
            </a:br>
            <a:r>
              <a:rPr lang="en-US" sz="2400" dirty="0"/>
              <a:t>learn Ubuntu (I am because you are)</a:t>
            </a:r>
          </a:p>
          <a:p>
            <a:endParaRPr lang="en-US" sz="2400" dirty="0"/>
          </a:p>
          <a:p>
            <a:r>
              <a:rPr lang="en-US" sz="2400" b="1" dirty="0"/>
              <a:t>how to learn: </a:t>
            </a:r>
            <a:br>
              <a:rPr lang="en-US" sz="2400" dirty="0"/>
            </a:br>
            <a:r>
              <a:rPr lang="en-US" sz="2400" dirty="0"/>
              <a:t>delay responses, ask for reasons, travel the world, read about other cultures, be open for strangers</a:t>
            </a:r>
            <a:r>
              <a:rPr lang="en-US" sz="2400" b="1" dirty="0"/>
              <a:t>, get close to universal human values</a:t>
            </a:r>
          </a:p>
        </p:txBody>
      </p:sp>
    </p:spTree>
    <p:extLst>
      <p:ext uri="{BB962C8B-B14F-4D97-AF65-F5344CB8AC3E}">
        <p14:creationId xmlns:p14="http://schemas.microsoft.com/office/powerpoint/2010/main" val="4223095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5A838-2AA5-F44D-A9B0-BFE5CBF16D2F}"/>
              </a:ext>
            </a:extLst>
          </p:cNvPr>
          <p:cNvSpPr>
            <a:spLocks noGrp="1"/>
          </p:cNvSpPr>
          <p:nvPr>
            <p:ph type="title"/>
          </p:nvPr>
        </p:nvSpPr>
        <p:spPr>
          <a:xfrm>
            <a:off x="2101516" y="513347"/>
            <a:ext cx="8861474" cy="274343"/>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67500" tIns="35100" rIns="67500" bIns="35100" rtlCol="0" anchor="ctr">
            <a:noAutofit/>
          </a:bodyPr>
          <a:lstStyle/>
          <a:p>
            <a:pPr defTabSz="336938" fontAlgn="base">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pPr>
            <a:r>
              <a:rPr lang="en-US" sz="3200" dirty="0">
                <a:solidFill>
                  <a:srgbClr val="333399"/>
                </a:solidFill>
                <a:latin typeface="Arial" charset="0"/>
                <a:ea typeface="Arial Unicode MS" charset="0"/>
                <a:cs typeface="Arial Unicode MS" charset="0"/>
              </a:rPr>
              <a:t>Ethical values describe triggers to our emotions</a:t>
            </a:r>
          </a:p>
        </p:txBody>
      </p:sp>
      <p:sp>
        <p:nvSpPr>
          <p:cNvPr id="4" name="Slide Number Placeholder 3">
            <a:extLst>
              <a:ext uri="{FF2B5EF4-FFF2-40B4-BE49-F238E27FC236}">
                <a16:creationId xmlns:a16="http://schemas.microsoft.com/office/drawing/2014/main" id="{A128FF37-0FBA-BE41-AF47-D0AF4CA53FAD}"/>
              </a:ext>
            </a:extLst>
          </p:cNvPr>
          <p:cNvSpPr>
            <a:spLocks noGrp="1"/>
          </p:cNvSpPr>
          <p:nvPr>
            <p:ph type="sldNum" sz="quarter" idx="12"/>
          </p:nvPr>
        </p:nvSpPr>
        <p:spPr/>
        <p:txBody>
          <a:bodyPr/>
          <a:lstStyle/>
          <a:p>
            <a:pPr defTabSz="685783">
              <a:defRPr/>
            </a:pPr>
            <a:fld id="{6973FCEF-5573-7E43-8272-70C9D66591DA}" type="slidenum">
              <a:rPr lang="en-US" sz="600">
                <a:solidFill>
                  <a:srgbClr val="000000"/>
                </a:solidFill>
                <a:latin typeface="Arial" panose="020B0604020202020204" pitchFamily="34" charset="0"/>
                <a:cs typeface="Arial" panose="020B0604020202020204" pitchFamily="34" charset="0"/>
              </a:rPr>
              <a:pPr defTabSz="685783">
                <a:defRPr/>
              </a:pPr>
              <a:t>21</a:t>
            </a:fld>
            <a:endParaRPr lang="en-US" sz="600" dirty="0">
              <a:solidFill>
                <a:srgbClr val="000000"/>
              </a:solidFill>
              <a:latin typeface="Arial" panose="020B0604020202020204" pitchFamily="34" charset="0"/>
              <a:cs typeface="Arial" panose="020B0604020202020204" pitchFamily="34" charset="0"/>
            </a:endParaRPr>
          </a:p>
        </p:txBody>
      </p:sp>
      <p:sp>
        <p:nvSpPr>
          <p:cNvPr id="5" name="Rectangle 19">
            <a:extLst>
              <a:ext uri="{FF2B5EF4-FFF2-40B4-BE49-F238E27FC236}">
                <a16:creationId xmlns:a16="http://schemas.microsoft.com/office/drawing/2014/main" id="{CB77CC94-43A2-9B4B-8785-7DAD5487803A}"/>
              </a:ext>
            </a:extLst>
          </p:cNvPr>
          <p:cNvSpPr>
            <a:spLocks noChangeArrowheads="1"/>
          </p:cNvSpPr>
          <p:nvPr/>
        </p:nvSpPr>
        <p:spPr bwMode="auto">
          <a:xfrm>
            <a:off x="1967542" y="2277618"/>
            <a:ext cx="4426447" cy="288777"/>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Responsibility, accountability</a:t>
            </a:r>
          </a:p>
        </p:txBody>
      </p:sp>
      <p:sp>
        <p:nvSpPr>
          <p:cNvPr id="6" name="Rectangle 20">
            <a:extLst>
              <a:ext uri="{FF2B5EF4-FFF2-40B4-BE49-F238E27FC236}">
                <a16:creationId xmlns:a16="http://schemas.microsoft.com/office/drawing/2014/main" id="{19940C22-50AC-1543-9A40-8DAF95A74BBC}"/>
              </a:ext>
            </a:extLst>
          </p:cNvPr>
          <p:cNvSpPr>
            <a:spLocks noChangeArrowheads="1"/>
          </p:cNvSpPr>
          <p:nvPr/>
        </p:nvSpPr>
        <p:spPr bwMode="auto">
          <a:xfrm>
            <a:off x="1967542" y="2708921"/>
            <a:ext cx="4426447" cy="288777"/>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Respect, mindfulness, tolerance, diversity</a:t>
            </a:r>
          </a:p>
        </p:txBody>
      </p:sp>
      <p:sp>
        <p:nvSpPr>
          <p:cNvPr id="7" name="Rectangle 21">
            <a:extLst>
              <a:ext uri="{FF2B5EF4-FFF2-40B4-BE49-F238E27FC236}">
                <a16:creationId xmlns:a16="http://schemas.microsoft.com/office/drawing/2014/main" id="{CAB1762C-9776-AC4F-8E7D-3DA67ECD2BFA}"/>
              </a:ext>
            </a:extLst>
          </p:cNvPr>
          <p:cNvSpPr>
            <a:spLocks noChangeArrowheads="1"/>
          </p:cNvSpPr>
          <p:nvPr/>
        </p:nvSpPr>
        <p:spPr bwMode="auto">
          <a:xfrm>
            <a:off x="1967542" y="3140969"/>
            <a:ext cx="4426447" cy="288777"/>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Fairness, justice, equitable</a:t>
            </a:r>
          </a:p>
        </p:txBody>
      </p:sp>
      <p:sp>
        <p:nvSpPr>
          <p:cNvPr id="8" name="Rectangle 27">
            <a:extLst>
              <a:ext uri="{FF2B5EF4-FFF2-40B4-BE49-F238E27FC236}">
                <a16:creationId xmlns:a16="http://schemas.microsoft.com/office/drawing/2014/main" id="{B58D726D-E722-2E40-9352-B567245C1E7D}"/>
              </a:ext>
            </a:extLst>
          </p:cNvPr>
          <p:cNvSpPr>
            <a:spLocks noChangeArrowheads="1"/>
          </p:cNvSpPr>
          <p:nvPr/>
        </p:nvSpPr>
        <p:spPr bwMode="auto">
          <a:xfrm>
            <a:off x="1967542" y="3573017"/>
            <a:ext cx="4426447" cy="288777"/>
          </a:xfrm>
          <a:prstGeom prst="rect">
            <a:avLst/>
          </a:prstGeom>
          <a:solidFill>
            <a:srgbClr val="E5DCF2"/>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Honesty, truth, integrity</a:t>
            </a:r>
          </a:p>
        </p:txBody>
      </p:sp>
      <p:sp>
        <p:nvSpPr>
          <p:cNvPr id="9" name="Rectangle 27">
            <a:extLst>
              <a:ext uri="{FF2B5EF4-FFF2-40B4-BE49-F238E27FC236}">
                <a16:creationId xmlns:a16="http://schemas.microsoft.com/office/drawing/2014/main" id="{112D4009-1125-6B49-83C8-9E87B759E065}"/>
              </a:ext>
            </a:extLst>
          </p:cNvPr>
          <p:cNvSpPr>
            <a:spLocks noChangeArrowheads="1"/>
          </p:cNvSpPr>
          <p:nvPr/>
        </p:nvSpPr>
        <p:spPr bwMode="auto">
          <a:xfrm>
            <a:off x="1967542" y="4005065"/>
            <a:ext cx="4426447" cy="288777"/>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Freedom, autonomy</a:t>
            </a:r>
          </a:p>
        </p:txBody>
      </p:sp>
      <p:sp>
        <p:nvSpPr>
          <p:cNvPr id="10" name="Rectangle 27">
            <a:extLst>
              <a:ext uri="{FF2B5EF4-FFF2-40B4-BE49-F238E27FC236}">
                <a16:creationId xmlns:a16="http://schemas.microsoft.com/office/drawing/2014/main" id="{F7B1FD5D-2246-CA4D-9058-61CBC4F81BBD}"/>
              </a:ext>
            </a:extLst>
          </p:cNvPr>
          <p:cNvSpPr>
            <a:spLocks noChangeArrowheads="1"/>
          </p:cNvSpPr>
          <p:nvPr/>
        </p:nvSpPr>
        <p:spPr bwMode="auto">
          <a:xfrm>
            <a:off x="1967542" y="4437113"/>
            <a:ext cx="4426447" cy="288777"/>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Community, family, relatedness</a:t>
            </a:r>
          </a:p>
        </p:txBody>
      </p:sp>
      <p:sp>
        <p:nvSpPr>
          <p:cNvPr id="11" name="Rectangle 27">
            <a:extLst>
              <a:ext uri="{FF2B5EF4-FFF2-40B4-BE49-F238E27FC236}">
                <a16:creationId xmlns:a16="http://schemas.microsoft.com/office/drawing/2014/main" id="{89E724F5-7D93-B844-B944-FE7AA1E18C7F}"/>
              </a:ext>
            </a:extLst>
          </p:cNvPr>
          <p:cNvSpPr>
            <a:spLocks noChangeArrowheads="1"/>
          </p:cNvSpPr>
          <p:nvPr/>
        </p:nvSpPr>
        <p:spPr bwMode="auto">
          <a:xfrm>
            <a:off x="1967542" y="4869161"/>
            <a:ext cx="4426447" cy="288777"/>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Compassion, Care, Love</a:t>
            </a:r>
          </a:p>
        </p:txBody>
      </p:sp>
      <p:sp>
        <p:nvSpPr>
          <p:cNvPr id="12" name="Rectangle 27">
            <a:extLst>
              <a:ext uri="{FF2B5EF4-FFF2-40B4-BE49-F238E27FC236}">
                <a16:creationId xmlns:a16="http://schemas.microsoft.com/office/drawing/2014/main" id="{3706E810-DDC0-D04C-813F-7F0DDA5B5513}"/>
              </a:ext>
            </a:extLst>
          </p:cNvPr>
          <p:cNvSpPr>
            <a:spLocks noChangeArrowheads="1"/>
          </p:cNvSpPr>
          <p:nvPr/>
        </p:nvSpPr>
        <p:spPr bwMode="auto">
          <a:xfrm>
            <a:off x="1967542" y="5300464"/>
            <a:ext cx="4426447" cy="288777"/>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Humility, reverence for life</a:t>
            </a:r>
          </a:p>
        </p:txBody>
      </p:sp>
      <p:sp>
        <p:nvSpPr>
          <p:cNvPr id="13" name="TextBox 12">
            <a:extLst>
              <a:ext uri="{FF2B5EF4-FFF2-40B4-BE49-F238E27FC236}">
                <a16:creationId xmlns:a16="http://schemas.microsoft.com/office/drawing/2014/main" id="{373BFAD7-E4D1-7D4D-825E-02C5045BD8BA}"/>
              </a:ext>
            </a:extLst>
          </p:cNvPr>
          <p:cNvSpPr txBox="1"/>
          <p:nvPr/>
        </p:nvSpPr>
        <p:spPr>
          <a:xfrm>
            <a:off x="2250120" y="1506559"/>
            <a:ext cx="8057957" cy="369332"/>
          </a:xfrm>
          <a:prstGeom prst="rect">
            <a:avLst/>
          </a:prstGeom>
          <a:noFill/>
        </p:spPr>
        <p:txBody>
          <a:bodyPr wrap="square" rtlCol="0">
            <a:spAutoFit/>
          </a:bodyPr>
          <a:lstStyle/>
          <a:p>
            <a:pPr defTabSz="336938" eaLnBrk="0" fontAlgn="base" hangingPunct="0">
              <a:spcBef>
                <a:spcPct val="0"/>
              </a:spcBef>
              <a:spcAft>
                <a:spcPct val="0"/>
              </a:spcAft>
              <a:defRPr/>
            </a:pPr>
            <a:r>
              <a:rPr lang="en-GB" b="1" dirty="0">
                <a:solidFill>
                  <a:srgbClr val="3333CC"/>
                </a:solidFill>
                <a:latin typeface="Arial" charset="0"/>
                <a:ea typeface="Arial Unicode MS" charset="0"/>
                <a:cs typeface="Arial Unicode MS" charset="0"/>
              </a:rPr>
              <a:t>8 human values found in most human cultures (Rushworth Kidder) </a:t>
            </a:r>
          </a:p>
        </p:txBody>
      </p:sp>
      <p:sp>
        <p:nvSpPr>
          <p:cNvPr id="14" name="Rectangle 27">
            <a:extLst>
              <a:ext uri="{FF2B5EF4-FFF2-40B4-BE49-F238E27FC236}">
                <a16:creationId xmlns:a16="http://schemas.microsoft.com/office/drawing/2014/main" id="{CEF0662B-A266-2A4C-B924-16918FCC0024}"/>
              </a:ext>
            </a:extLst>
          </p:cNvPr>
          <p:cNvSpPr>
            <a:spLocks noChangeArrowheads="1"/>
          </p:cNvSpPr>
          <p:nvPr/>
        </p:nvSpPr>
        <p:spPr bwMode="auto">
          <a:xfrm>
            <a:off x="1967542" y="4868788"/>
            <a:ext cx="4426447" cy="288777"/>
          </a:xfrm>
          <a:prstGeom prst="rect">
            <a:avLst/>
          </a:prstGeom>
          <a:solidFill>
            <a:srgbClr val="FFC000"/>
          </a:solidFill>
          <a:ln w="9360" cap="sq">
            <a:solidFill>
              <a:srgbClr val="FFCC00"/>
            </a:solidFill>
            <a:miter lim="800000"/>
            <a:headEnd/>
            <a:tailEnd/>
          </a:ln>
          <a:effectLst>
            <a:outerShdw blurRad="63500" dist="40186" dir="1096358" algn="ctr" rotWithShape="0">
              <a:srgbClr val="808080">
                <a:alpha val="50027"/>
              </a:srgbClr>
            </a:outerShdw>
          </a:effectLst>
        </p:spPr>
        <p:txBody>
          <a:bodyPr lIns="69120" tIns="34560" rIns="69120" bIns="3456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Arial Unicode MS" charset="0"/>
                <a:cs typeface="Arial Unicode MS" charset="0"/>
              </a:defRPr>
            </a:lvl9pPr>
          </a:lstStyle>
          <a:p>
            <a:pPr defTabSz="336938" fontAlgn="base">
              <a:spcBef>
                <a:spcPts val="395"/>
              </a:spcBef>
              <a:spcAft>
                <a:spcPct val="0"/>
              </a:spcAft>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defRPr/>
            </a:pPr>
            <a:r>
              <a:rPr lang="en-US" altLang="en-US" sz="1600" b="1" dirty="0"/>
              <a:t>Compassion, care, love, help</a:t>
            </a:r>
          </a:p>
        </p:txBody>
      </p:sp>
      <p:pic>
        <p:nvPicPr>
          <p:cNvPr id="15" name="Picture 2">
            <a:extLst>
              <a:ext uri="{FF2B5EF4-FFF2-40B4-BE49-F238E27FC236}">
                <a16:creationId xmlns:a16="http://schemas.microsoft.com/office/drawing/2014/main" id="{E9E5984D-CFA8-BE47-BB23-E9247CB77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0469" y="3429001"/>
            <a:ext cx="1497176" cy="227771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FFF5670-B493-FB41-A3D5-317DCB3E360A}"/>
              </a:ext>
            </a:extLst>
          </p:cNvPr>
          <p:cNvSpPr txBox="1"/>
          <p:nvPr/>
        </p:nvSpPr>
        <p:spPr>
          <a:xfrm>
            <a:off x="7050212" y="2734829"/>
            <a:ext cx="2941831" cy="646331"/>
          </a:xfrm>
          <a:prstGeom prst="rect">
            <a:avLst/>
          </a:prstGeom>
          <a:noFill/>
        </p:spPr>
        <p:txBody>
          <a:bodyPr wrap="none" rtlCol="0">
            <a:spAutoFit/>
          </a:bodyPr>
          <a:lstStyle/>
          <a:p>
            <a:pPr defTabSz="685783">
              <a:defRPr/>
            </a:pPr>
            <a:r>
              <a:rPr lang="en-US" dirty="0">
                <a:solidFill>
                  <a:srgbClr val="000000"/>
                </a:solidFill>
                <a:latin typeface="Arial" panose="020B0604020202020204"/>
              </a:rPr>
              <a:t>PMI Code of Ethics and </a:t>
            </a:r>
          </a:p>
          <a:p>
            <a:pPr defTabSz="685783">
              <a:defRPr/>
            </a:pPr>
            <a:r>
              <a:rPr lang="en-US" dirty="0">
                <a:solidFill>
                  <a:srgbClr val="000000"/>
                </a:solidFill>
                <a:latin typeface="Arial" panose="020B0604020202020204"/>
              </a:rPr>
              <a:t>Professional Responsibility</a:t>
            </a:r>
          </a:p>
        </p:txBody>
      </p:sp>
      <p:sp>
        <p:nvSpPr>
          <p:cNvPr id="17" name="Right Brace 16">
            <a:extLst>
              <a:ext uri="{FF2B5EF4-FFF2-40B4-BE49-F238E27FC236}">
                <a16:creationId xmlns:a16="http://schemas.microsoft.com/office/drawing/2014/main" id="{B2EC53D4-BB57-F54E-8E6B-2F7A4AB57973}"/>
              </a:ext>
            </a:extLst>
          </p:cNvPr>
          <p:cNvSpPr/>
          <p:nvPr/>
        </p:nvSpPr>
        <p:spPr>
          <a:xfrm>
            <a:off x="6626947" y="2284763"/>
            <a:ext cx="423264" cy="1577031"/>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defRPr/>
            </a:pPr>
            <a:endParaRPr lang="en-US" sz="1351">
              <a:solidFill>
                <a:srgbClr val="000000"/>
              </a:solidFill>
              <a:latin typeface="Arial" panose="020B0604020202020204"/>
            </a:endParaRPr>
          </a:p>
        </p:txBody>
      </p:sp>
    </p:spTree>
    <p:extLst>
      <p:ext uri="{BB962C8B-B14F-4D97-AF65-F5344CB8AC3E}">
        <p14:creationId xmlns:p14="http://schemas.microsoft.com/office/powerpoint/2010/main" val="1982426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423592" y="404664"/>
            <a:ext cx="7388501" cy="692497"/>
          </a:xfrm>
          <a:prstGeom prst="rect">
            <a:avLst/>
          </a:prstGeom>
        </p:spPr>
        <p:txBody>
          <a:bodyPr wrap="square">
            <a:spAutoFit/>
          </a:bodyPr>
          <a:lstStyle/>
          <a:p>
            <a:pPr defTabSz="685783">
              <a:defRPr/>
            </a:pPr>
            <a:r>
              <a:rPr lang="en-US" sz="2400" b="1" dirty="0">
                <a:solidFill>
                  <a:prstClr val="black"/>
                </a:solidFill>
                <a:latin typeface="Calibri" panose="020F0502020204030204"/>
                <a:ea typeface="Calibri" charset="0"/>
                <a:cs typeface="Times New Roman" charset="0"/>
              </a:rPr>
              <a:t>Global cultural system – a model to understand others </a:t>
            </a:r>
          </a:p>
          <a:p>
            <a:pPr defTabSz="685783">
              <a:defRPr/>
            </a:pPr>
            <a:r>
              <a:rPr lang="en-US" sz="1500" dirty="0">
                <a:solidFill>
                  <a:prstClr val="black"/>
                </a:solidFill>
                <a:latin typeface="Calibri" panose="020F0502020204030204"/>
                <a:ea typeface="Calibri" charset="0"/>
                <a:cs typeface="Times New Roman" charset="0"/>
              </a:rPr>
              <a:t>(based on </a:t>
            </a:r>
            <a:r>
              <a:rPr lang="en-US" sz="1500" dirty="0">
                <a:solidFill>
                  <a:prstClr val="black"/>
                </a:solidFill>
                <a:latin typeface="Calibri" panose="020F0502020204030204"/>
              </a:rPr>
              <a:t>A World of Three Cultures: Honor, Achievement and Joy by Miguel E. </a:t>
            </a:r>
            <a:r>
              <a:rPr lang="en-US" sz="1500" dirty="0" err="1">
                <a:solidFill>
                  <a:prstClr val="black"/>
                </a:solidFill>
                <a:latin typeface="Calibri" panose="020F0502020204030204"/>
              </a:rPr>
              <a:t>Basáñez</a:t>
            </a:r>
            <a:r>
              <a:rPr lang="en-US" sz="1500" dirty="0">
                <a:solidFill>
                  <a:prstClr val="black"/>
                </a:solidFill>
                <a:latin typeface="Calibri" panose="020F0502020204030204"/>
              </a:rPr>
              <a:t>)</a:t>
            </a:r>
          </a:p>
        </p:txBody>
      </p:sp>
      <p:graphicFrame>
        <p:nvGraphicFramePr>
          <p:cNvPr id="3" name="Table 2"/>
          <p:cNvGraphicFramePr>
            <a:graphicFrameLocks noGrp="1"/>
          </p:cNvGraphicFramePr>
          <p:nvPr>
            <p:extLst>
              <p:ext uri="{D42A27DB-BD31-4B8C-83A1-F6EECF244321}">
                <p14:modId xmlns:p14="http://schemas.microsoft.com/office/powerpoint/2010/main" val="3198644869"/>
              </p:ext>
            </p:extLst>
          </p:nvPr>
        </p:nvGraphicFramePr>
        <p:xfrm>
          <a:off x="431371" y="1619645"/>
          <a:ext cx="11137240" cy="4735950"/>
        </p:xfrm>
        <a:graphic>
          <a:graphicData uri="http://schemas.openxmlformats.org/drawingml/2006/table">
            <a:tbl>
              <a:tblPr firstRow="1" bandRow="1">
                <a:tableStyleId>{5C22544A-7EE6-4342-B048-85BDC9FD1C3A}</a:tableStyleId>
              </a:tblPr>
              <a:tblGrid>
                <a:gridCol w="2227448">
                  <a:extLst>
                    <a:ext uri="{9D8B030D-6E8A-4147-A177-3AD203B41FA5}">
                      <a16:colId xmlns:a16="http://schemas.microsoft.com/office/drawing/2014/main" val="20000"/>
                    </a:ext>
                  </a:extLst>
                </a:gridCol>
                <a:gridCol w="1990460">
                  <a:extLst>
                    <a:ext uri="{9D8B030D-6E8A-4147-A177-3AD203B41FA5}">
                      <a16:colId xmlns:a16="http://schemas.microsoft.com/office/drawing/2014/main" val="20001"/>
                    </a:ext>
                  </a:extLst>
                </a:gridCol>
                <a:gridCol w="2464436">
                  <a:extLst>
                    <a:ext uri="{9D8B030D-6E8A-4147-A177-3AD203B41FA5}">
                      <a16:colId xmlns:a16="http://schemas.microsoft.com/office/drawing/2014/main" val="20002"/>
                    </a:ext>
                  </a:extLst>
                </a:gridCol>
                <a:gridCol w="2227448">
                  <a:extLst>
                    <a:ext uri="{9D8B030D-6E8A-4147-A177-3AD203B41FA5}">
                      <a16:colId xmlns:a16="http://schemas.microsoft.com/office/drawing/2014/main" val="20003"/>
                    </a:ext>
                  </a:extLst>
                </a:gridCol>
                <a:gridCol w="2227448">
                  <a:extLst>
                    <a:ext uri="{9D8B030D-6E8A-4147-A177-3AD203B41FA5}">
                      <a16:colId xmlns:a16="http://schemas.microsoft.com/office/drawing/2014/main" val="20004"/>
                    </a:ext>
                  </a:extLst>
                </a:gridCol>
              </a:tblGrid>
              <a:tr h="617220">
                <a:tc>
                  <a:txBody>
                    <a:bodyPr/>
                    <a:lstStyle/>
                    <a:p>
                      <a:r>
                        <a:rPr lang="en-GB" sz="1900" dirty="0"/>
                        <a:t>3 hyper cultures</a:t>
                      </a:r>
                    </a:p>
                  </a:txBody>
                  <a:tcPr marL="68580" marR="68580" marT="34291" marB="34291"/>
                </a:tc>
                <a:tc>
                  <a:txBody>
                    <a:bodyPr/>
                    <a:lstStyle/>
                    <a:p>
                      <a:endParaRPr lang="en-GB" sz="1200" dirty="0"/>
                    </a:p>
                  </a:txBody>
                  <a:tcPr marL="68580" marR="68580" marT="34291" marB="34291"/>
                </a:tc>
                <a:tc>
                  <a:txBody>
                    <a:bodyPr/>
                    <a:lstStyle/>
                    <a:p>
                      <a:pPr algn="ctr"/>
                      <a:r>
                        <a:rPr lang="en-GB" sz="1900" dirty="0"/>
                        <a:t>Achievement</a:t>
                      </a:r>
                    </a:p>
                  </a:txBody>
                  <a:tcPr marL="68580" marR="68580" marT="34291" marB="34291"/>
                </a:tc>
                <a:tc>
                  <a:txBody>
                    <a:bodyPr/>
                    <a:lstStyle/>
                    <a:p>
                      <a:pPr algn="ctr"/>
                      <a:r>
                        <a:rPr lang="en-GB" sz="1900" dirty="0"/>
                        <a:t>Joy</a:t>
                      </a:r>
                    </a:p>
                  </a:txBody>
                  <a:tcPr marL="68580" marR="68580" marT="34291" marB="34291"/>
                </a:tc>
                <a:tc>
                  <a:txBody>
                    <a:bodyPr/>
                    <a:lstStyle/>
                    <a:p>
                      <a:pPr algn="ctr"/>
                      <a:r>
                        <a:rPr lang="en-GB" sz="1900" dirty="0" err="1"/>
                        <a:t>Honor</a:t>
                      </a:r>
                      <a:endParaRPr lang="en-GB" sz="1900" dirty="0"/>
                    </a:p>
                  </a:txBody>
                  <a:tcPr marL="68580" marR="68580" marT="34291" marB="34291"/>
                </a:tc>
                <a:extLst>
                  <a:ext uri="{0D108BD9-81ED-4DB2-BD59-A6C34878D82A}">
                    <a16:rowId xmlns:a16="http://schemas.microsoft.com/office/drawing/2014/main" val="10000"/>
                  </a:ext>
                </a:extLst>
              </a:tr>
              <a:tr h="6375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900" dirty="0"/>
                        <a:t>Legal</a:t>
                      </a:r>
                      <a:r>
                        <a:rPr lang="en-GB" sz="1900" baseline="0" dirty="0"/>
                        <a:t> system, historic context</a:t>
                      </a:r>
                      <a:endParaRPr lang="en-GB" sz="1900" dirty="0"/>
                    </a:p>
                  </a:txBody>
                  <a:tcPr marL="68580" marR="68580" marT="34291" marB="34291"/>
                </a:tc>
                <a:tc>
                  <a:txBody>
                    <a:bodyPr/>
                    <a:lstStyle/>
                    <a:p>
                      <a:endParaRPr lang="en-GB" sz="1400" dirty="0"/>
                    </a:p>
                  </a:txBody>
                  <a:tcPr marL="68580" marR="68580" marT="34291" marB="3429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600" dirty="0"/>
                        <a:t>Roman law,</a:t>
                      </a:r>
                      <a:r>
                        <a:rPr lang="en-GB" sz="1600" baseline="0" dirty="0"/>
                        <a:t> industrial</a:t>
                      </a:r>
                      <a:r>
                        <a:rPr lang="en-GB" sz="1600" dirty="0"/>
                        <a:t> </a:t>
                      </a:r>
                    </a:p>
                    <a:p>
                      <a:endParaRPr lang="en-GB" sz="1600" dirty="0"/>
                    </a:p>
                  </a:txBody>
                  <a:tcPr marL="68580" marR="68580" marT="34291" marB="34291"/>
                </a:tc>
                <a:tc>
                  <a:txBody>
                    <a:bodyPr/>
                    <a:lstStyle/>
                    <a:p>
                      <a:r>
                        <a:rPr lang="en-GB" sz="1600" dirty="0"/>
                        <a:t>Common/case law, post-WWII</a:t>
                      </a:r>
                    </a:p>
                  </a:txBody>
                  <a:tcPr marL="68580" marR="68580" marT="34291" marB="34291"/>
                </a:tc>
                <a:tc>
                  <a:txBody>
                    <a:bodyPr/>
                    <a:lstStyle/>
                    <a:p>
                      <a:r>
                        <a:rPr lang="en-GB" sz="1600" dirty="0"/>
                        <a:t>Islamic</a:t>
                      </a:r>
                      <a:r>
                        <a:rPr lang="en-GB" sz="1600" baseline="0" dirty="0"/>
                        <a:t> law, pre-industrial</a:t>
                      </a:r>
                      <a:endParaRPr lang="en-GB" sz="1600" dirty="0"/>
                    </a:p>
                  </a:txBody>
                  <a:tcPr marL="68580" marR="68580" marT="34291" marB="34291"/>
                </a:tc>
                <a:extLst>
                  <a:ext uri="{0D108BD9-81ED-4DB2-BD59-A6C34878D82A}">
                    <a16:rowId xmlns:a16="http://schemas.microsoft.com/office/drawing/2014/main" val="10001"/>
                  </a:ext>
                </a:extLst>
              </a:tr>
              <a:tr h="800101">
                <a:tc>
                  <a:txBody>
                    <a:bodyPr/>
                    <a:lstStyle/>
                    <a:p>
                      <a:r>
                        <a:rPr lang="en-GB" sz="1900" dirty="0"/>
                        <a:t>Typical</a:t>
                      </a:r>
                      <a:r>
                        <a:rPr lang="en-GB" sz="1900" baseline="0" dirty="0"/>
                        <a:t> </a:t>
                      </a:r>
                      <a:r>
                        <a:rPr lang="en-GB" sz="1900" baseline="0" dirty="0" err="1"/>
                        <a:t>behaviors</a:t>
                      </a:r>
                      <a:endParaRPr lang="en-GB" sz="1900" dirty="0"/>
                    </a:p>
                  </a:txBody>
                  <a:tcPr marL="68580" marR="68580" marT="34291" marB="34291"/>
                </a:tc>
                <a:tc>
                  <a:txBody>
                    <a:bodyPr/>
                    <a:lstStyle/>
                    <a:p>
                      <a:endParaRPr lang="en-GB" sz="1400" dirty="0"/>
                    </a:p>
                  </a:txBody>
                  <a:tcPr marL="68580" marR="68580" marT="34291" marB="34291"/>
                </a:tc>
                <a:tc>
                  <a:txBody>
                    <a:bodyPr/>
                    <a:lstStyle/>
                    <a:p>
                      <a:r>
                        <a:rPr lang="en-GB" sz="1600" dirty="0"/>
                        <a:t>Punctuality / efficiency, rationality, job</a:t>
                      </a:r>
                      <a:r>
                        <a:rPr lang="en-GB" sz="1600" baseline="0" dirty="0"/>
                        <a:t> &gt; family</a:t>
                      </a:r>
                      <a:endParaRPr lang="en-GB" sz="1600" dirty="0"/>
                    </a:p>
                  </a:txBody>
                  <a:tcPr marL="68580" marR="68580" marT="34291" marB="34291"/>
                </a:tc>
                <a:tc>
                  <a:txBody>
                    <a:bodyPr/>
                    <a:lstStyle/>
                    <a:p>
                      <a:r>
                        <a:rPr lang="en-GB" sz="1600" dirty="0"/>
                        <a:t>Family / friendship, learning, sense of agency</a:t>
                      </a:r>
                    </a:p>
                  </a:txBody>
                  <a:tcPr marL="68580" marR="68580" marT="34291" marB="34291"/>
                </a:tc>
                <a:tc>
                  <a:txBody>
                    <a:bodyPr/>
                    <a:lstStyle/>
                    <a:p>
                      <a:r>
                        <a:rPr lang="en-GB" sz="1600" dirty="0"/>
                        <a:t>Respect for tradition / authority, patriarchy, family &gt; job</a:t>
                      </a:r>
                    </a:p>
                  </a:txBody>
                  <a:tcPr marL="68580" marR="68580" marT="34291" marB="34291"/>
                </a:tc>
                <a:extLst>
                  <a:ext uri="{0D108BD9-81ED-4DB2-BD59-A6C34878D82A}">
                    <a16:rowId xmlns:a16="http://schemas.microsoft.com/office/drawing/2014/main" val="10002"/>
                  </a:ext>
                </a:extLst>
              </a:tr>
              <a:tr h="822047">
                <a:tc>
                  <a:txBody>
                    <a:bodyPr/>
                    <a:lstStyle/>
                    <a:p>
                      <a:r>
                        <a:rPr lang="en-GB" sz="1900" dirty="0"/>
                        <a:t>Key</a:t>
                      </a:r>
                      <a:r>
                        <a:rPr lang="en-GB" sz="1900" baseline="0" dirty="0"/>
                        <a:t> dominant </a:t>
                      </a:r>
                      <a:r>
                        <a:rPr lang="en-GB" sz="1900" dirty="0"/>
                        <a:t>values</a:t>
                      </a:r>
                    </a:p>
                  </a:txBody>
                  <a:tcPr marL="68580" marR="68580" marT="34291" marB="34291"/>
                </a:tc>
                <a:tc>
                  <a:txBody>
                    <a:bodyPr/>
                    <a:lstStyle/>
                    <a:p>
                      <a:endParaRPr lang="en-GB" sz="1400" dirty="0"/>
                    </a:p>
                  </a:txBody>
                  <a:tcPr marL="68580" marR="68580" marT="34291" marB="34291"/>
                </a:tc>
                <a:tc>
                  <a:txBody>
                    <a:bodyPr/>
                    <a:lstStyle/>
                    <a:p>
                      <a:r>
                        <a:rPr lang="en-GB" sz="1600" dirty="0"/>
                        <a:t>Hard work reward</a:t>
                      </a:r>
                      <a:r>
                        <a:rPr lang="en-GB" sz="1600" baseline="0" dirty="0"/>
                        <a:t> / punishment </a:t>
                      </a:r>
                      <a:r>
                        <a:rPr lang="en-GB" sz="1600" dirty="0"/>
                        <a:t>(economic </a:t>
                      </a:r>
                      <a:r>
                        <a:rPr lang="mr-IN" sz="1600" dirty="0"/>
                        <a:t>–</a:t>
                      </a:r>
                      <a:r>
                        <a:rPr lang="en-GB" sz="1600" dirty="0"/>
                        <a:t> harmony vs mastery) </a:t>
                      </a:r>
                    </a:p>
                  </a:txBody>
                  <a:tcPr marL="68580" marR="68580" marT="34291" marB="34291"/>
                </a:tc>
                <a:tc>
                  <a:txBody>
                    <a:bodyPr/>
                    <a:lstStyle/>
                    <a:p>
                      <a:r>
                        <a:rPr lang="en-GB" sz="1600" dirty="0"/>
                        <a:t>Trust</a:t>
                      </a:r>
                      <a:r>
                        <a:rPr lang="en-GB" sz="1600" baseline="0" dirty="0"/>
                        <a:t> / family (social </a:t>
                      </a:r>
                      <a:r>
                        <a:rPr lang="mr-IN" sz="1600" baseline="0" dirty="0"/>
                        <a:t>–</a:t>
                      </a:r>
                      <a:r>
                        <a:rPr lang="en-GB" sz="1600" baseline="0" dirty="0"/>
                        <a:t> autonomy vs embeddedness)</a:t>
                      </a:r>
                      <a:endParaRPr lang="en-GB" sz="1600" dirty="0"/>
                    </a:p>
                  </a:txBody>
                  <a:tcPr marL="68580" marR="68580" marT="34291" marB="34291"/>
                </a:tc>
                <a:tc>
                  <a:txBody>
                    <a:bodyPr/>
                    <a:lstStyle/>
                    <a:p>
                      <a:r>
                        <a:rPr lang="en-GB" sz="1600" dirty="0"/>
                        <a:t>Autonomy</a:t>
                      </a:r>
                      <a:r>
                        <a:rPr lang="en-GB" sz="1600" baseline="0" dirty="0"/>
                        <a:t> vs obedience (political </a:t>
                      </a:r>
                      <a:r>
                        <a:rPr lang="mr-IN" sz="1600" baseline="0" dirty="0"/>
                        <a:t>–</a:t>
                      </a:r>
                      <a:r>
                        <a:rPr lang="en-GB" sz="1600" baseline="0" dirty="0"/>
                        <a:t> hierarchy vs </a:t>
                      </a:r>
                      <a:r>
                        <a:rPr lang="en-GB" sz="1600" baseline="0" dirty="0" err="1"/>
                        <a:t>egalitarism</a:t>
                      </a:r>
                      <a:r>
                        <a:rPr lang="en-GB" sz="1600" baseline="0" dirty="0"/>
                        <a:t>)</a:t>
                      </a:r>
                      <a:endParaRPr lang="en-GB" sz="1600" dirty="0"/>
                    </a:p>
                  </a:txBody>
                  <a:tcPr marL="68580" marR="68580" marT="34291" marB="34291"/>
                </a:tc>
                <a:extLst>
                  <a:ext uri="{0D108BD9-81ED-4DB2-BD59-A6C34878D82A}">
                    <a16:rowId xmlns:a16="http://schemas.microsoft.com/office/drawing/2014/main" val="10003"/>
                  </a:ext>
                </a:extLst>
              </a:tr>
              <a:tr h="556261">
                <a:tc>
                  <a:txBody>
                    <a:bodyPr/>
                    <a:lstStyle/>
                    <a:p>
                      <a:r>
                        <a:rPr lang="en-GB" sz="1900" dirty="0"/>
                        <a:t>8 macro cultures</a:t>
                      </a:r>
                    </a:p>
                  </a:txBody>
                  <a:tcPr marL="68580" marR="68580" marT="34291" marB="34291"/>
                </a:tc>
                <a:tc>
                  <a:txBody>
                    <a:bodyPr/>
                    <a:lstStyle/>
                    <a:p>
                      <a:r>
                        <a:rPr lang="en-GB" sz="1900" dirty="0"/>
                        <a:t>Main religions</a:t>
                      </a:r>
                    </a:p>
                  </a:txBody>
                  <a:tcPr marL="68580" marR="68580" marT="34291" marB="34291"/>
                </a:tc>
                <a:tc>
                  <a:txBody>
                    <a:bodyPr/>
                    <a:lstStyle/>
                    <a:p>
                      <a:r>
                        <a:rPr lang="en-GB" sz="1600" dirty="0"/>
                        <a:t>Protestantism, Judaism, Confucianism</a:t>
                      </a:r>
                    </a:p>
                  </a:txBody>
                  <a:tcPr marL="68580" marR="68580" marT="34291" marB="34291"/>
                </a:tc>
                <a:tc>
                  <a:txBody>
                    <a:bodyPr/>
                    <a:lstStyle/>
                    <a:p>
                      <a:r>
                        <a:rPr lang="en-GB" sz="1600" dirty="0"/>
                        <a:t>Catholicism, Buddhism</a:t>
                      </a:r>
                    </a:p>
                  </a:txBody>
                  <a:tcPr marL="68580" marR="68580" marT="34291" marB="34291"/>
                </a:tc>
                <a:tc>
                  <a:txBody>
                    <a:bodyPr/>
                    <a:lstStyle/>
                    <a:p>
                      <a:r>
                        <a:rPr lang="en-GB" sz="1600" dirty="0"/>
                        <a:t>Islam, Christian orthodoxy, Hinduism</a:t>
                      </a:r>
                    </a:p>
                  </a:txBody>
                  <a:tcPr marL="68580" marR="68580" marT="34291" marB="34291"/>
                </a:tc>
                <a:extLst>
                  <a:ext uri="{0D108BD9-81ED-4DB2-BD59-A6C34878D82A}">
                    <a16:rowId xmlns:a16="http://schemas.microsoft.com/office/drawing/2014/main" val="10004"/>
                  </a:ext>
                </a:extLst>
              </a:tr>
              <a:tr h="736355">
                <a:tc>
                  <a:txBody>
                    <a:bodyPr/>
                    <a:lstStyle/>
                    <a:p>
                      <a:r>
                        <a:rPr lang="en-GB" sz="1900" dirty="0"/>
                        <a:t>200</a:t>
                      </a:r>
                      <a:r>
                        <a:rPr lang="en-GB" sz="1900" baseline="0" dirty="0"/>
                        <a:t> mezzo cultures</a:t>
                      </a:r>
                      <a:endParaRPr lang="en-GB" sz="1900" dirty="0"/>
                    </a:p>
                  </a:txBody>
                  <a:tcPr marL="68580" marR="68580" marT="34291" marB="34291"/>
                </a:tc>
                <a:tc>
                  <a:txBody>
                    <a:bodyPr/>
                    <a:lstStyle/>
                    <a:p>
                      <a:r>
                        <a:rPr lang="en-GB" sz="1900" dirty="0"/>
                        <a:t>Nationality</a:t>
                      </a:r>
                    </a:p>
                  </a:txBody>
                  <a:tcPr marL="68580" marR="68580" marT="34291" marB="34291"/>
                </a:tc>
                <a:tc>
                  <a:txBody>
                    <a:bodyPr/>
                    <a:lstStyle/>
                    <a:p>
                      <a:r>
                        <a:rPr lang="en-GB" sz="1600" dirty="0"/>
                        <a:t>Western</a:t>
                      </a:r>
                      <a:r>
                        <a:rPr lang="en-GB" sz="1600" baseline="0" dirty="0"/>
                        <a:t> Europe, US, China, Japan, Sweden, Norway</a:t>
                      </a:r>
                      <a:endParaRPr lang="en-GB" sz="1600" dirty="0"/>
                    </a:p>
                  </a:txBody>
                  <a:tcPr marL="68580" marR="68580" marT="34291" marB="34291"/>
                </a:tc>
                <a:tc>
                  <a:txBody>
                    <a:bodyPr/>
                    <a:lstStyle/>
                    <a:p>
                      <a:r>
                        <a:rPr lang="en-GB" sz="1600" dirty="0"/>
                        <a:t>Latin America, European</a:t>
                      </a:r>
                      <a:r>
                        <a:rPr lang="en-GB" sz="1600" baseline="0" dirty="0"/>
                        <a:t> Catholics, Italy, Spain</a:t>
                      </a:r>
                      <a:endParaRPr lang="en-GB" sz="1600" dirty="0"/>
                    </a:p>
                  </a:txBody>
                  <a:tcPr marL="68580" marR="68580" marT="34291" marB="34291"/>
                </a:tc>
                <a:tc>
                  <a:txBody>
                    <a:bodyPr/>
                    <a:lstStyle/>
                    <a:p>
                      <a:r>
                        <a:rPr lang="en-GB" sz="1600" dirty="0"/>
                        <a:t>Islamic</a:t>
                      </a:r>
                      <a:r>
                        <a:rPr lang="en-GB" sz="1600" baseline="0" dirty="0"/>
                        <a:t> countries, India, Zimbabwe, </a:t>
                      </a:r>
                      <a:r>
                        <a:rPr lang="en-GB" sz="1600" b="0" baseline="0" dirty="0"/>
                        <a:t>Pakistan </a:t>
                      </a:r>
                      <a:endParaRPr lang="en-GB" sz="1600" b="0" dirty="0"/>
                    </a:p>
                  </a:txBody>
                  <a:tcPr marL="68580" marR="68580" marT="34291" marB="34291"/>
                </a:tc>
                <a:extLst>
                  <a:ext uri="{0D108BD9-81ED-4DB2-BD59-A6C34878D82A}">
                    <a16:rowId xmlns:a16="http://schemas.microsoft.com/office/drawing/2014/main" val="10005"/>
                  </a:ext>
                </a:extLst>
              </a:tr>
              <a:tr h="556261">
                <a:tc>
                  <a:txBody>
                    <a:bodyPr/>
                    <a:lstStyle/>
                    <a:p>
                      <a:r>
                        <a:rPr lang="en-GB" sz="1900" dirty="0"/>
                        <a:t>800 micro cultures</a:t>
                      </a:r>
                    </a:p>
                  </a:txBody>
                  <a:tcPr marL="68580" marR="68580" marT="34291" marB="34291"/>
                </a:tc>
                <a:tc>
                  <a:txBody>
                    <a:bodyPr/>
                    <a:lstStyle/>
                    <a:p>
                      <a:r>
                        <a:rPr lang="en-GB" sz="1900" dirty="0"/>
                        <a:t>Language</a:t>
                      </a:r>
                    </a:p>
                  </a:txBody>
                  <a:tcPr marL="68580" marR="68580" marT="34291" marB="34291"/>
                </a:tc>
                <a:tc>
                  <a:txBody>
                    <a:bodyPr/>
                    <a:lstStyle/>
                    <a:p>
                      <a:r>
                        <a:rPr lang="en-GB" sz="1600" dirty="0"/>
                        <a:t>Ghana 97/101</a:t>
                      </a:r>
                      <a:br>
                        <a:rPr lang="en-GB" sz="1600" dirty="0"/>
                      </a:br>
                      <a:r>
                        <a:rPr lang="en-GB" sz="1600" dirty="0"/>
                        <a:t>Germany 9/101</a:t>
                      </a:r>
                    </a:p>
                  </a:txBody>
                  <a:tcPr marL="68580" marR="68580" marT="34291" marB="34291"/>
                </a:tc>
                <a:tc>
                  <a:txBody>
                    <a:bodyPr/>
                    <a:lstStyle/>
                    <a:p>
                      <a:r>
                        <a:rPr lang="en-GB" sz="1600" dirty="0"/>
                        <a:t>Ghana 86/100</a:t>
                      </a:r>
                      <a:br>
                        <a:rPr lang="en-GB" sz="1600" dirty="0"/>
                      </a:br>
                      <a:r>
                        <a:rPr lang="en-GB" sz="1600" dirty="0"/>
                        <a:t>Germany 35/100</a:t>
                      </a:r>
                    </a:p>
                  </a:txBody>
                  <a:tcPr marL="68580" marR="68580" marT="34291" marB="34291"/>
                </a:tc>
                <a:tc>
                  <a:txBody>
                    <a:bodyPr/>
                    <a:lstStyle/>
                    <a:p>
                      <a:r>
                        <a:rPr lang="en-GB" sz="1600" dirty="0"/>
                        <a:t>Ghana  5/101</a:t>
                      </a:r>
                      <a:br>
                        <a:rPr lang="en-GB" sz="1600" dirty="0"/>
                      </a:br>
                      <a:r>
                        <a:rPr lang="en-GB" sz="1600" dirty="0"/>
                        <a:t>Germany 93/101</a:t>
                      </a:r>
                    </a:p>
                  </a:txBody>
                  <a:tcPr marL="68580" marR="68580" marT="34291" marB="34291"/>
                </a:tc>
                <a:extLst>
                  <a:ext uri="{0D108BD9-81ED-4DB2-BD59-A6C34878D82A}">
                    <a16:rowId xmlns:a16="http://schemas.microsoft.com/office/drawing/2014/main" val="10006"/>
                  </a:ext>
                </a:extLst>
              </a:tr>
            </a:tbl>
          </a:graphicData>
        </a:graphic>
      </p:graphicFrame>
      <p:pic>
        <p:nvPicPr>
          <p:cNvPr id="12290" name="Picture 2" descr="A World of Three Cultures: Honor, Achievement and Joy (English Edition) von [Miguel E. Basáñez, Ronald F. Inglehart]">
            <a:extLst>
              <a:ext uri="{FF2B5EF4-FFF2-40B4-BE49-F238E27FC236}">
                <a16:creationId xmlns:a16="http://schemas.microsoft.com/office/drawing/2014/main" id="{104A0334-FD79-C74E-A6B6-28F4F4859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637" y="1604798"/>
            <a:ext cx="1824203" cy="2755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5073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8148" name="Picture 4" descr="Ivan Torrent - The Power Of Will (Ft. Gaby Koss - Epic ...">
            <a:extLst>
              <a:ext uri="{FF2B5EF4-FFF2-40B4-BE49-F238E27FC236}">
                <a16:creationId xmlns:a16="http://schemas.microsoft.com/office/drawing/2014/main" id="{F20DDF08-1595-D54F-9191-D5002A726E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37" y="2200449"/>
            <a:ext cx="5352355" cy="304643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23</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153922" y="153853"/>
            <a:ext cx="9023624" cy="646331"/>
          </a:xfrm>
          <a:prstGeom prst="rect">
            <a:avLst/>
          </a:prstGeom>
          <a:solidFill>
            <a:srgbClr val="FFFF00"/>
          </a:solidFill>
        </p:spPr>
        <p:txBody>
          <a:bodyPr wrap="none" rtlCol="0">
            <a:spAutoFit/>
          </a:bodyPr>
          <a:lstStyle/>
          <a:p>
            <a:r>
              <a:rPr lang="en-US" sz="3600" b="1" dirty="0"/>
              <a:t>8. </a:t>
            </a:r>
            <a:r>
              <a:rPr lang="en-GB" sz="3600" b="1" dirty="0"/>
              <a:t>Oriented towards sustainability (will power)</a:t>
            </a:r>
          </a:p>
        </p:txBody>
      </p:sp>
      <p:sp>
        <p:nvSpPr>
          <p:cNvPr id="4" name="TextBox 3">
            <a:extLst>
              <a:ext uri="{FF2B5EF4-FFF2-40B4-BE49-F238E27FC236}">
                <a16:creationId xmlns:a16="http://schemas.microsoft.com/office/drawing/2014/main" id="{0752625B-22C5-E442-B7E4-170A0460F1EA}"/>
              </a:ext>
            </a:extLst>
          </p:cNvPr>
          <p:cNvSpPr txBox="1"/>
          <p:nvPr/>
        </p:nvSpPr>
        <p:spPr>
          <a:xfrm>
            <a:off x="6041000" y="1113520"/>
            <a:ext cx="5830157" cy="4893647"/>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ability to delay gratification</a:t>
            </a:r>
          </a:p>
          <a:p>
            <a:r>
              <a:rPr lang="en-US" sz="2400" dirty="0"/>
              <a:t>pursue and reflect long-term goals</a:t>
            </a:r>
          </a:p>
          <a:p>
            <a:r>
              <a:rPr lang="en-US" sz="2400" dirty="0"/>
              <a:t>understand different consequences of decisions</a:t>
            </a:r>
          </a:p>
          <a:p>
            <a:endParaRPr lang="en-US" sz="2400" dirty="0"/>
          </a:p>
          <a:p>
            <a:r>
              <a:rPr lang="en-US" sz="2400" b="1" dirty="0"/>
              <a:t>examples: </a:t>
            </a:r>
            <a:r>
              <a:rPr lang="en-US" sz="2400" dirty="0"/>
              <a:t>marsh-mellow test, Hofstede’s long-term-orientation in cultures</a:t>
            </a:r>
          </a:p>
          <a:p>
            <a:endParaRPr lang="en-US" sz="2400" dirty="0"/>
          </a:p>
          <a:p>
            <a:r>
              <a:rPr lang="en-US" sz="2400" b="1" dirty="0"/>
              <a:t>how to learn</a:t>
            </a:r>
            <a:r>
              <a:rPr lang="en-US" sz="2400" dirty="0"/>
              <a:t>: </a:t>
            </a:r>
            <a:br>
              <a:rPr lang="en-US" sz="2400" dirty="0"/>
            </a:br>
            <a:r>
              <a:rPr lang="en-US" sz="2400" dirty="0"/>
              <a:t>look at positive/negative and short/long term consequences of any decision, be patient, set mid/long term goals, self-control</a:t>
            </a:r>
          </a:p>
        </p:txBody>
      </p:sp>
      <p:sp>
        <p:nvSpPr>
          <p:cNvPr id="6" name="Rectangle 5">
            <a:extLst>
              <a:ext uri="{FF2B5EF4-FFF2-40B4-BE49-F238E27FC236}">
                <a16:creationId xmlns:a16="http://schemas.microsoft.com/office/drawing/2014/main" id="{3B7148C5-2C08-D348-86D3-22A049DD2454}"/>
              </a:ext>
            </a:extLst>
          </p:cNvPr>
          <p:cNvSpPr/>
          <p:nvPr/>
        </p:nvSpPr>
        <p:spPr>
          <a:xfrm>
            <a:off x="6392176" y="6167148"/>
            <a:ext cx="3195875" cy="369332"/>
          </a:xfrm>
          <a:prstGeom prst="rect">
            <a:avLst/>
          </a:prstGeom>
        </p:spPr>
        <p:txBody>
          <a:bodyPr wrap="none">
            <a:spAutoFit/>
          </a:bodyPr>
          <a:lstStyle/>
          <a:p>
            <a:r>
              <a:rPr lang="en-US" dirty="0"/>
              <a:t>https://</a:t>
            </a:r>
            <a:r>
              <a:rPr lang="en-US" dirty="0" err="1"/>
              <a:t>youtu.be</a:t>
            </a:r>
            <a:r>
              <a:rPr lang="en-US" dirty="0"/>
              <a:t>/Yo4WF3cSd9Q</a:t>
            </a:r>
          </a:p>
        </p:txBody>
      </p:sp>
    </p:spTree>
    <p:extLst>
      <p:ext uri="{BB962C8B-B14F-4D97-AF65-F5344CB8AC3E}">
        <p14:creationId xmlns:p14="http://schemas.microsoft.com/office/powerpoint/2010/main" val="3483419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0194" name="Picture 2" descr="Embracing Uncertainty - The Life Adventure">
            <a:extLst>
              <a:ext uri="{FF2B5EF4-FFF2-40B4-BE49-F238E27FC236}">
                <a16:creationId xmlns:a16="http://schemas.microsoft.com/office/drawing/2014/main" id="{1C60C690-2A17-294F-9F9A-679C6A297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35" y="2274838"/>
            <a:ext cx="5444645" cy="2996539"/>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24</a:t>
            </a:fld>
            <a:endParaRPr lang="de-DE" dirty="0"/>
          </a:p>
        </p:txBody>
      </p:sp>
      <p:sp>
        <p:nvSpPr>
          <p:cNvPr id="3" name="TextBox 2">
            <a:extLst>
              <a:ext uri="{FF2B5EF4-FFF2-40B4-BE49-F238E27FC236}">
                <a16:creationId xmlns:a16="http://schemas.microsoft.com/office/drawing/2014/main" id="{F6A22ECB-481B-FB4A-9866-E41CCA0B0F6B}"/>
              </a:ext>
            </a:extLst>
          </p:cNvPr>
          <p:cNvSpPr txBox="1"/>
          <p:nvPr/>
        </p:nvSpPr>
        <p:spPr>
          <a:xfrm>
            <a:off x="300878" y="121196"/>
            <a:ext cx="4849917" cy="646331"/>
          </a:xfrm>
          <a:prstGeom prst="rect">
            <a:avLst/>
          </a:prstGeom>
          <a:solidFill>
            <a:srgbClr val="FFFF00"/>
          </a:solidFill>
        </p:spPr>
        <p:txBody>
          <a:bodyPr wrap="none" rtlCol="0">
            <a:spAutoFit/>
          </a:bodyPr>
          <a:lstStyle/>
          <a:p>
            <a:pPr lvl="0"/>
            <a:r>
              <a:rPr lang="en-GB" sz="3600" b="1" dirty="0"/>
              <a:t>9. Uncertainty Tolerance</a:t>
            </a:r>
          </a:p>
        </p:txBody>
      </p:sp>
      <p:sp>
        <p:nvSpPr>
          <p:cNvPr id="4" name="TextBox 3">
            <a:extLst>
              <a:ext uri="{FF2B5EF4-FFF2-40B4-BE49-F238E27FC236}">
                <a16:creationId xmlns:a16="http://schemas.microsoft.com/office/drawing/2014/main" id="{0752625B-22C5-E442-B7E4-170A0460F1EA}"/>
              </a:ext>
            </a:extLst>
          </p:cNvPr>
          <p:cNvSpPr txBox="1"/>
          <p:nvPr/>
        </p:nvSpPr>
        <p:spPr>
          <a:xfrm>
            <a:off x="5875392" y="1375788"/>
            <a:ext cx="5844773" cy="4524315"/>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Life comes with (is) uncertainty</a:t>
            </a:r>
          </a:p>
          <a:p>
            <a:r>
              <a:rPr lang="en-US" sz="2400" dirty="0"/>
              <a:t>accept that no result is 100% predictable or controllable</a:t>
            </a:r>
          </a:p>
          <a:p>
            <a:r>
              <a:rPr lang="en-US" sz="2400" dirty="0" err="1"/>
              <a:t>Panta</a:t>
            </a:r>
            <a:r>
              <a:rPr lang="en-US" sz="2400" dirty="0"/>
              <a:t> </a:t>
            </a:r>
            <a:r>
              <a:rPr lang="en-US" sz="2400" dirty="0" err="1"/>
              <a:t>Rhei</a:t>
            </a:r>
            <a:r>
              <a:rPr lang="en-US" sz="2400" dirty="0"/>
              <a:t> (everything is in flow, </a:t>
            </a:r>
            <a:r>
              <a:rPr lang="en-US" sz="2400" dirty="0" err="1"/>
              <a:t>Heraklit</a:t>
            </a:r>
            <a:r>
              <a:rPr lang="en-US" sz="2400" dirty="0"/>
              <a:t>)</a:t>
            </a:r>
          </a:p>
          <a:p>
            <a:endParaRPr lang="en-US" sz="2400" dirty="0"/>
          </a:p>
          <a:p>
            <a:r>
              <a:rPr lang="en-US" sz="2400" b="1" dirty="0"/>
              <a:t>example: </a:t>
            </a:r>
            <a:r>
              <a:rPr lang="en-US" sz="2400" dirty="0"/>
              <a:t>swim in river, bungee jumping, start a project</a:t>
            </a:r>
          </a:p>
          <a:p>
            <a:endParaRPr lang="en-US" sz="2400" dirty="0"/>
          </a:p>
          <a:p>
            <a:r>
              <a:rPr lang="en-US" sz="2400" b="1" dirty="0"/>
              <a:t>how to learn: </a:t>
            </a:r>
            <a:br>
              <a:rPr lang="en-US" sz="2400" b="1" dirty="0"/>
            </a:br>
            <a:r>
              <a:rPr lang="en-US" sz="2400" dirty="0"/>
              <a:t>prepare for multiple outcomes (strategize), recognize positive surprises, ask ‘what if..’ questions</a:t>
            </a:r>
          </a:p>
        </p:txBody>
      </p:sp>
    </p:spTree>
    <p:extLst>
      <p:ext uri="{BB962C8B-B14F-4D97-AF65-F5344CB8AC3E}">
        <p14:creationId xmlns:p14="http://schemas.microsoft.com/office/powerpoint/2010/main" val="25415799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2242" name="Picture 2" descr="A Leaders Need For Humility – Wondrlust">
            <a:extLst>
              <a:ext uri="{FF2B5EF4-FFF2-40B4-BE49-F238E27FC236}">
                <a16:creationId xmlns:a16="http://schemas.microsoft.com/office/drawing/2014/main" id="{56FF40B0-99D1-7A4B-8AFE-70CAAD22F0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579" y="2190731"/>
            <a:ext cx="5749604" cy="30997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D82AA275-3DDA-7344-9697-5E7439C71FFF}"/>
              </a:ext>
            </a:extLst>
          </p:cNvPr>
          <p:cNvSpPr>
            <a:spLocks noGrp="1"/>
          </p:cNvSpPr>
          <p:nvPr>
            <p:ph type="sldNum" sz="quarter" idx="12"/>
          </p:nvPr>
        </p:nvSpPr>
        <p:spPr/>
        <p:txBody>
          <a:bodyPr/>
          <a:lstStyle/>
          <a:p>
            <a:fld id="{381FBD6C-9D77-4D07-B08C-98FFDFD7CF19}" type="slidenum">
              <a:rPr lang="de-DE" smtClean="0"/>
              <a:pPr/>
              <a:t>25</a:t>
            </a:fld>
            <a:endParaRPr lang="de-DE"/>
          </a:p>
        </p:txBody>
      </p:sp>
      <p:sp>
        <p:nvSpPr>
          <p:cNvPr id="3" name="TextBox 2">
            <a:extLst>
              <a:ext uri="{FF2B5EF4-FFF2-40B4-BE49-F238E27FC236}">
                <a16:creationId xmlns:a16="http://schemas.microsoft.com/office/drawing/2014/main" id="{F6A22ECB-481B-FB4A-9866-E41CCA0B0F6B}"/>
              </a:ext>
            </a:extLst>
          </p:cNvPr>
          <p:cNvSpPr txBox="1"/>
          <p:nvPr/>
        </p:nvSpPr>
        <p:spPr>
          <a:xfrm>
            <a:off x="300879" y="153853"/>
            <a:ext cx="5109027" cy="646331"/>
          </a:xfrm>
          <a:prstGeom prst="rect">
            <a:avLst/>
          </a:prstGeom>
          <a:solidFill>
            <a:srgbClr val="FFFF00"/>
          </a:solidFill>
        </p:spPr>
        <p:txBody>
          <a:bodyPr wrap="none" rtlCol="0">
            <a:spAutoFit/>
          </a:bodyPr>
          <a:lstStyle/>
          <a:p>
            <a:pPr lvl="0"/>
            <a:r>
              <a:rPr lang="en-GB" sz="3600" b="1" dirty="0"/>
              <a:t>10. Self distance, humility</a:t>
            </a:r>
          </a:p>
        </p:txBody>
      </p:sp>
      <p:sp>
        <p:nvSpPr>
          <p:cNvPr id="4" name="TextBox 3">
            <a:extLst>
              <a:ext uri="{FF2B5EF4-FFF2-40B4-BE49-F238E27FC236}">
                <a16:creationId xmlns:a16="http://schemas.microsoft.com/office/drawing/2014/main" id="{0752625B-22C5-E442-B7E4-170A0460F1EA}"/>
              </a:ext>
            </a:extLst>
          </p:cNvPr>
          <p:cNvSpPr txBox="1"/>
          <p:nvPr/>
        </p:nvSpPr>
        <p:spPr>
          <a:xfrm>
            <a:off x="6169130" y="784317"/>
            <a:ext cx="5821587" cy="4893647"/>
          </a:xfrm>
          <a:prstGeom prst="rect">
            <a:avLst/>
          </a:prstGeom>
          <a:solidFill>
            <a:schemeClr val="bg1"/>
          </a:solidFill>
          <a:ln w="12700">
            <a:noFill/>
          </a:ln>
        </p:spPr>
        <p:txBody>
          <a:bodyPr wrap="square" rtlCol="0">
            <a:spAutoFit/>
          </a:bodyPr>
          <a:lstStyle>
            <a:defPPr>
              <a:defRPr lang="en-DE"/>
            </a:defPPr>
            <a:lvl1pPr marL="285750" indent="-285750">
              <a:buFont typeface="Arial" panose="020B0604020202020204" pitchFamily="34" charset="0"/>
              <a:buChar char="•"/>
            </a:lvl1pPr>
          </a:lstStyle>
          <a:p>
            <a:r>
              <a:rPr lang="en-US" sz="2400" dirty="0"/>
              <a:t>Accept there are higher goals than your own well-being</a:t>
            </a:r>
          </a:p>
          <a:p>
            <a:r>
              <a:rPr lang="en-US" sz="2400" dirty="0"/>
              <a:t>Accept that you are not the center of the universe</a:t>
            </a:r>
          </a:p>
          <a:p>
            <a:r>
              <a:rPr lang="en-US" sz="2400" dirty="0"/>
              <a:t>opposites:  narcissism, envy, bragging, pride, greed</a:t>
            </a:r>
          </a:p>
          <a:p>
            <a:r>
              <a:rPr lang="en-US" sz="2400" dirty="0"/>
              <a:t>be a giver, not a taker (see Adam Grant)</a:t>
            </a:r>
          </a:p>
          <a:p>
            <a:endParaRPr lang="en-US" sz="2400" dirty="0"/>
          </a:p>
          <a:p>
            <a:r>
              <a:rPr lang="en-US" sz="2400" b="1" dirty="0"/>
              <a:t>examples</a:t>
            </a:r>
            <a:r>
              <a:rPr lang="en-US" sz="2400" dirty="0"/>
              <a:t>: ‘I know that I know nothing’ (Socrates)</a:t>
            </a:r>
          </a:p>
          <a:p>
            <a:endParaRPr lang="en-US" sz="2400" dirty="0"/>
          </a:p>
          <a:p>
            <a:r>
              <a:rPr lang="en-US" sz="2400" b="1" dirty="0"/>
              <a:t>how to learn: </a:t>
            </a:r>
            <a:br>
              <a:rPr lang="en-US" sz="2400" dirty="0"/>
            </a:br>
            <a:r>
              <a:rPr lang="en-US" sz="2400" dirty="0"/>
              <a:t>focus on others, be self-aware </a:t>
            </a:r>
          </a:p>
        </p:txBody>
      </p:sp>
    </p:spTree>
    <p:extLst>
      <p:ext uri="{BB962C8B-B14F-4D97-AF65-F5344CB8AC3E}">
        <p14:creationId xmlns:p14="http://schemas.microsoft.com/office/powerpoint/2010/main" val="3258083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19231-3B88-8E49-AC61-1AFEAA389FE0}"/>
              </a:ext>
            </a:extLst>
          </p:cNvPr>
          <p:cNvSpPr>
            <a:spLocks noGrp="1"/>
          </p:cNvSpPr>
          <p:nvPr>
            <p:ph type="title"/>
          </p:nvPr>
        </p:nvSpPr>
        <p:spPr>
          <a:xfrm>
            <a:off x="931792" y="421358"/>
            <a:ext cx="10017858" cy="284697"/>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lIns="67500" tIns="35100" rIns="67500" bIns="35100" rtlCol="0" anchor="ctr">
            <a:noAutofit/>
          </a:bodyPr>
          <a:lstStyle/>
          <a:p>
            <a:pPr algn="ctr">
              <a:buSzPct val="100000"/>
              <a:tabLst>
                <a:tab pos="0" algn="l"/>
                <a:tab pos="335748" algn="l"/>
                <a:tab pos="672687" algn="l"/>
                <a:tab pos="1009625" algn="l"/>
                <a:tab pos="1346564" algn="l"/>
                <a:tab pos="1683502" algn="l"/>
                <a:tab pos="2020440" algn="l"/>
                <a:tab pos="2357380" algn="l"/>
                <a:tab pos="2694318" algn="l"/>
                <a:tab pos="3031255" algn="l"/>
                <a:tab pos="3368194" algn="l"/>
                <a:tab pos="3705133" algn="l"/>
                <a:tab pos="4042071" algn="l"/>
                <a:tab pos="4379009" algn="l"/>
                <a:tab pos="4715949" algn="l"/>
                <a:tab pos="5052887" algn="l"/>
                <a:tab pos="5389825" algn="l"/>
                <a:tab pos="5726763" algn="l"/>
                <a:tab pos="6063703" algn="l"/>
                <a:tab pos="6400640" algn="l"/>
                <a:tab pos="6737578" algn="l"/>
              </a:tabLst>
            </a:pPr>
            <a:r>
              <a:rPr lang="en-US" sz="2800" dirty="0">
                <a:solidFill>
                  <a:srgbClr val="333399"/>
                </a:solidFill>
                <a:latin typeface="Arial" charset="0"/>
                <a:ea typeface="Arial Unicode MS" charset="0"/>
                <a:cs typeface="Arial Unicode MS" charset="0"/>
              </a:rPr>
              <a:t>Emotional Intelligence – a base for wisdom and leadership</a:t>
            </a:r>
          </a:p>
        </p:txBody>
      </p:sp>
      <p:graphicFrame>
        <p:nvGraphicFramePr>
          <p:cNvPr id="4" name="Diagram 3">
            <a:extLst>
              <a:ext uri="{FF2B5EF4-FFF2-40B4-BE49-F238E27FC236}">
                <a16:creationId xmlns:a16="http://schemas.microsoft.com/office/drawing/2014/main" id="{AD68602B-D684-8147-A0C1-E73451327A17}"/>
              </a:ext>
            </a:extLst>
          </p:cNvPr>
          <p:cNvGraphicFramePr/>
          <p:nvPr/>
        </p:nvGraphicFramePr>
        <p:xfrm>
          <a:off x="1967541" y="1573645"/>
          <a:ext cx="7488832" cy="4447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037347E8-4947-6447-8336-782EC9468EA0}"/>
              </a:ext>
            </a:extLst>
          </p:cNvPr>
          <p:cNvSpPr txBox="1"/>
          <p:nvPr/>
        </p:nvSpPr>
        <p:spPr>
          <a:xfrm>
            <a:off x="1007436" y="3621022"/>
            <a:ext cx="870751" cy="323165"/>
          </a:xfrm>
          <a:prstGeom prst="rect">
            <a:avLst/>
          </a:prstGeom>
          <a:noFill/>
        </p:spPr>
        <p:txBody>
          <a:bodyPr wrap="none" rtlCol="0">
            <a:spAutoFit/>
          </a:bodyPr>
          <a:lstStyle/>
          <a:p>
            <a:pPr defTabSz="685783">
              <a:defRPr/>
            </a:pPr>
            <a:r>
              <a:rPr lang="en-US" sz="1500" dirty="0">
                <a:solidFill>
                  <a:srgbClr val="000000"/>
                </a:solidFill>
                <a:latin typeface="Arial" panose="020B0604020202020204"/>
              </a:rPr>
              <a:t>observe</a:t>
            </a:r>
          </a:p>
        </p:txBody>
      </p:sp>
      <p:sp>
        <p:nvSpPr>
          <p:cNvPr id="5" name="TextBox 4">
            <a:extLst>
              <a:ext uri="{FF2B5EF4-FFF2-40B4-BE49-F238E27FC236}">
                <a16:creationId xmlns:a16="http://schemas.microsoft.com/office/drawing/2014/main" id="{F59F1CB4-B682-F94A-A90C-CD986C045A2B}"/>
              </a:ext>
            </a:extLst>
          </p:cNvPr>
          <p:cNvSpPr txBox="1"/>
          <p:nvPr/>
        </p:nvSpPr>
        <p:spPr>
          <a:xfrm>
            <a:off x="9360363" y="3621022"/>
            <a:ext cx="441146" cy="323165"/>
          </a:xfrm>
          <a:prstGeom prst="rect">
            <a:avLst/>
          </a:prstGeom>
          <a:noFill/>
        </p:spPr>
        <p:txBody>
          <a:bodyPr wrap="none" rtlCol="0">
            <a:spAutoFit/>
          </a:bodyPr>
          <a:lstStyle/>
          <a:p>
            <a:pPr defTabSz="685783">
              <a:defRPr/>
            </a:pPr>
            <a:r>
              <a:rPr lang="en-US" sz="1500" dirty="0">
                <a:solidFill>
                  <a:srgbClr val="000000"/>
                </a:solidFill>
                <a:latin typeface="Arial" panose="020B0604020202020204"/>
              </a:rPr>
              <a:t>act</a:t>
            </a:r>
          </a:p>
        </p:txBody>
      </p:sp>
      <p:sp>
        <p:nvSpPr>
          <p:cNvPr id="6" name="TextBox 5">
            <a:extLst>
              <a:ext uri="{FF2B5EF4-FFF2-40B4-BE49-F238E27FC236}">
                <a16:creationId xmlns:a16="http://schemas.microsoft.com/office/drawing/2014/main" id="{6DE6047B-D642-7746-BCA5-6B70694D0A00}"/>
              </a:ext>
            </a:extLst>
          </p:cNvPr>
          <p:cNvSpPr txBox="1"/>
          <p:nvPr/>
        </p:nvSpPr>
        <p:spPr>
          <a:xfrm>
            <a:off x="5423926" y="1412777"/>
            <a:ext cx="452368" cy="323165"/>
          </a:xfrm>
          <a:prstGeom prst="rect">
            <a:avLst/>
          </a:prstGeom>
          <a:noFill/>
        </p:spPr>
        <p:txBody>
          <a:bodyPr wrap="none" rtlCol="0">
            <a:spAutoFit/>
          </a:bodyPr>
          <a:lstStyle/>
          <a:p>
            <a:pPr defTabSz="685783">
              <a:defRPr/>
            </a:pPr>
            <a:r>
              <a:rPr lang="en-US" sz="1500" dirty="0">
                <a:solidFill>
                  <a:srgbClr val="000000"/>
                </a:solidFill>
                <a:latin typeface="Arial" panose="020B0604020202020204"/>
              </a:rPr>
              <a:t>me</a:t>
            </a:r>
          </a:p>
        </p:txBody>
      </p:sp>
      <p:sp>
        <p:nvSpPr>
          <p:cNvPr id="7" name="TextBox 6">
            <a:extLst>
              <a:ext uri="{FF2B5EF4-FFF2-40B4-BE49-F238E27FC236}">
                <a16:creationId xmlns:a16="http://schemas.microsoft.com/office/drawing/2014/main" id="{57312E35-0E7F-5C4E-91A6-028311823DFD}"/>
              </a:ext>
            </a:extLst>
          </p:cNvPr>
          <p:cNvSpPr txBox="1"/>
          <p:nvPr/>
        </p:nvSpPr>
        <p:spPr>
          <a:xfrm>
            <a:off x="5423926" y="6021289"/>
            <a:ext cx="495649" cy="323165"/>
          </a:xfrm>
          <a:prstGeom prst="rect">
            <a:avLst/>
          </a:prstGeom>
          <a:noFill/>
        </p:spPr>
        <p:txBody>
          <a:bodyPr wrap="none" rtlCol="0">
            <a:spAutoFit/>
          </a:bodyPr>
          <a:lstStyle/>
          <a:p>
            <a:pPr defTabSz="685783">
              <a:defRPr/>
            </a:pPr>
            <a:r>
              <a:rPr lang="en-US" sz="1500" dirty="0">
                <a:solidFill>
                  <a:srgbClr val="000000"/>
                </a:solidFill>
                <a:latin typeface="Arial" panose="020B0604020202020204"/>
              </a:rPr>
              <a:t>you</a:t>
            </a:r>
          </a:p>
        </p:txBody>
      </p:sp>
      <p:sp>
        <p:nvSpPr>
          <p:cNvPr id="8" name="Rounded Rectangle 7">
            <a:extLst>
              <a:ext uri="{FF2B5EF4-FFF2-40B4-BE49-F238E27FC236}">
                <a16:creationId xmlns:a16="http://schemas.microsoft.com/office/drawing/2014/main" id="{61620835-4B06-4F46-BCDD-DEA7DF7429C0}"/>
              </a:ext>
            </a:extLst>
          </p:cNvPr>
          <p:cNvSpPr/>
          <p:nvPr/>
        </p:nvSpPr>
        <p:spPr>
          <a:xfrm>
            <a:off x="3407701" y="4293096"/>
            <a:ext cx="4966544" cy="300083"/>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1351" b="1" dirty="0">
                <a:solidFill>
                  <a:srgbClr val="000000"/>
                </a:solidFill>
                <a:latin typeface="Arial" panose="020B0604020202020204"/>
              </a:rPr>
              <a:t>Stakeholder Management</a:t>
            </a:r>
          </a:p>
        </p:txBody>
      </p:sp>
      <p:pic>
        <p:nvPicPr>
          <p:cNvPr id="1092612" name="Picture 4" descr="Emotional Intelligence- Daniel Goleman | ABC of Success">
            <a:extLst>
              <a:ext uri="{FF2B5EF4-FFF2-40B4-BE49-F238E27FC236}">
                <a16:creationId xmlns:a16="http://schemas.microsoft.com/office/drawing/2014/main" id="{5688078C-26AB-E646-BA24-402BDE09CF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28448" y="3813044"/>
            <a:ext cx="1632181" cy="250901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434076B-BC03-8A4B-B27A-A08DA95BB28C}"/>
              </a:ext>
            </a:extLst>
          </p:cNvPr>
          <p:cNvSpPr txBox="1"/>
          <p:nvPr/>
        </p:nvSpPr>
        <p:spPr>
          <a:xfrm>
            <a:off x="919052" y="6044402"/>
            <a:ext cx="3134191" cy="400110"/>
          </a:xfrm>
          <a:prstGeom prst="rect">
            <a:avLst/>
          </a:prstGeom>
          <a:solidFill>
            <a:srgbClr val="FFFF00"/>
          </a:solidFill>
        </p:spPr>
        <p:txBody>
          <a:bodyPr wrap="none" rtlCol="0">
            <a:spAutoFit/>
          </a:bodyPr>
          <a:lstStyle/>
          <a:p>
            <a:r>
              <a:rPr lang="en-US" sz="2000" b="1" dirty="0"/>
              <a:t>2. Competence empathy</a:t>
            </a:r>
          </a:p>
        </p:txBody>
      </p:sp>
      <p:sp>
        <p:nvSpPr>
          <p:cNvPr id="11" name="TextBox 10">
            <a:extLst>
              <a:ext uri="{FF2B5EF4-FFF2-40B4-BE49-F238E27FC236}">
                <a16:creationId xmlns:a16="http://schemas.microsoft.com/office/drawing/2014/main" id="{B33573FE-6DB2-D347-BF85-A78B3B9DD12A}"/>
              </a:ext>
            </a:extLst>
          </p:cNvPr>
          <p:cNvSpPr txBox="1"/>
          <p:nvPr/>
        </p:nvSpPr>
        <p:spPr>
          <a:xfrm>
            <a:off x="7870784" y="1084582"/>
            <a:ext cx="4433104" cy="707886"/>
          </a:xfrm>
          <a:prstGeom prst="rect">
            <a:avLst/>
          </a:prstGeom>
          <a:solidFill>
            <a:srgbClr val="FFFF00"/>
          </a:solidFill>
        </p:spPr>
        <p:txBody>
          <a:bodyPr wrap="square" rtlCol="0">
            <a:spAutoFit/>
          </a:bodyPr>
          <a:lstStyle/>
          <a:p>
            <a:r>
              <a:rPr lang="en-US" sz="2000" b="1" dirty="0"/>
              <a:t>4. Competence to balance emotions, serenity, self-control</a:t>
            </a:r>
          </a:p>
        </p:txBody>
      </p:sp>
      <p:sp>
        <p:nvSpPr>
          <p:cNvPr id="12" name="TextBox 11">
            <a:extLst>
              <a:ext uri="{FF2B5EF4-FFF2-40B4-BE49-F238E27FC236}">
                <a16:creationId xmlns:a16="http://schemas.microsoft.com/office/drawing/2014/main" id="{3A6BF559-CF4E-FF4B-8C02-56346A30669F}"/>
              </a:ext>
            </a:extLst>
          </p:cNvPr>
          <p:cNvSpPr txBox="1"/>
          <p:nvPr/>
        </p:nvSpPr>
        <p:spPr>
          <a:xfrm>
            <a:off x="292030" y="1107731"/>
            <a:ext cx="3955880" cy="732644"/>
          </a:xfrm>
          <a:prstGeom prst="rect">
            <a:avLst/>
          </a:prstGeom>
          <a:solidFill>
            <a:srgbClr val="FFFF00"/>
          </a:solidFill>
        </p:spPr>
        <p:txBody>
          <a:bodyPr wrap="square" rtlCol="0">
            <a:spAutoFit/>
          </a:bodyPr>
          <a:lstStyle/>
          <a:p>
            <a:r>
              <a:rPr lang="en-US" sz="2000" b="1" dirty="0"/>
              <a:t>3. Competence to be aware of and accept own emotions</a:t>
            </a:r>
          </a:p>
        </p:txBody>
      </p:sp>
    </p:spTree>
    <p:extLst>
      <p:ext uri="{BB962C8B-B14F-4D97-AF65-F5344CB8AC3E}">
        <p14:creationId xmlns:p14="http://schemas.microsoft.com/office/powerpoint/2010/main" val="1818717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The Wise Man">
            <a:extLst>
              <a:ext uri="{FF2B5EF4-FFF2-40B4-BE49-F238E27FC236}">
                <a16:creationId xmlns:a16="http://schemas.microsoft.com/office/drawing/2014/main" id="{9070DAB5-B010-D140-BEA9-7CFE63EF6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38" y="791936"/>
            <a:ext cx="11728174" cy="55353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0B8238FE-7E7E-F64F-A6C7-D2278C8F9ECA}"/>
              </a:ext>
            </a:extLst>
          </p:cNvPr>
          <p:cNvGraphicFramePr/>
          <p:nvPr>
            <p:extLst>
              <p:ext uri="{D42A27DB-BD31-4B8C-83A1-F6EECF244321}">
                <p14:modId xmlns:p14="http://schemas.microsoft.com/office/powerpoint/2010/main" val="646234048"/>
              </p:ext>
            </p:extLst>
          </p:nvPr>
        </p:nvGraphicFramePr>
        <p:xfrm>
          <a:off x="629479" y="816834"/>
          <a:ext cx="7740352"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27</a:t>
            </a:fld>
            <a:endParaRPr lang="de-DE"/>
          </a:p>
        </p:txBody>
      </p:sp>
      <p:sp>
        <p:nvSpPr>
          <p:cNvPr id="3" name="TextBox 2">
            <a:extLst>
              <a:ext uri="{FF2B5EF4-FFF2-40B4-BE49-F238E27FC236}">
                <a16:creationId xmlns:a16="http://schemas.microsoft.com/office/drawing/2014/main" id="{C825C096-1BE0-2840-9907-48F931F05371}"/>
              </a:ext>
            </a:extLst>
          </p:cNvPr>
          <p:cNvSpPr txBox="1"/>
          <p:nvPr/>
        </p:nvSpPr>
        <p:spPr>
          <a:xfrm>
            <a:off x="3374097" y="2810746"/>
            <a:ext cx="2664296" cy="707886"/>
          </a:xfrm>
          <a:prstGeom prst="rect">
            <a:avLst/>
          </a:prstGeom>
          <a:solidFill>
            <a:schemeClr val="bg1"/>
          </a:solidFill>
        </p:spPr>
        <p:txBody>
          <a:bodyPr wrap="square" rtlCol="0">
            <a:spAutoFit/>
          </a:bodyPr>
          <a:lstStyle/>
          <a:p>
            <a:pPr algn="ctr"/>
            <a:r>
              <a:rPr lang="en-US" sz="2000" b="1" dirty="0"/>
              <a:t>Wisdom: </a:t>
            </a:r>
            <a:br>
              <a:rPr lang="en-US" sz="2000" b="1" dirty="0"/>
            </a:br>
            <a:r>
              <a:rPr lang="en-US" sz="2000" b="1" dirty="0"/>
              <a:t>know how to live</a:t>
            </a:r>
          </a:p>
        </p:txBody>
      </p:sp>
      <p:sp>
        <p:nvSpPr>
          <p:cNvPr id="6" name="TextBox 5">
            <a:extLst>
              <a:ext uri="{FF2B5EF4-FFF2-40B4-BE49-F238E27FC236}">
                <a16:creationId xmlns:a16="http://schemas.microsoft.com/office/drawing/2014/main" id="{9B41BCAC-0263-5E41-95D6-6C2791C8CEFF}"/>
              </a:ext>
            </a:extLst>
          </p:cNvPr>
          <p:cNvSpPr txBox="1"/>
          <p:nvPr/>
        </p:nvSpPr>
        <p:spPr>
          <a:xfrm>
            <a:off x="195943" y="120707"/>
            <a:ext cx="11996057"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Improve competencies to increase your Wisdom level.</a:t>
            </a:r>
          </a:p>
        </p:txBody>
      </p:sp>
    </p:spTree>
    <p:extLst>
      <p:ext uri="{BB962C8B-B14F-4D97-AF65-F5344CB8AC3E}">
        <p14:creationId xmlns:p14="http://schemas.microsoft.com/office/powerpoint/2010/main" val="461117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E7AD4F8-BDC3-4D42-B853-A63E1C98A53B}"/>
              </a:ext>
            </a:extLst>
          </p:cNvPr>
          <p:cNvGraphicFramePr>
            <a:graphicFrameLocks noGrp="1"/>
          </p:cNvGraphicFramePr>
          <p:nvPr>
            <p:extLst>
              <p:ext uri="{D42A27DB-BD31-4B8C-83A1-F6EECF244321}">
                <p14:modId xmlns:p14="http://schemas.microsoft.com/office/powerpoint/2010/main" val="318006559"/>
              </p:ext>
            </p:extLst>
          </p:nvPr>
        </p:nvGraphicFramePr>
        <p:xfrm>
          <a:off x="1246842" y="1099835"/>
          <a:ext cx="8907693" cy="4192741"/>
        </p:xfrm>
        <a:graphic>
          <a:graphicData uri="http://schemas.openxmlformats.org/drawingml/2006/table">
            <a:tbl>
              <a:tblPr>
                <a:tableStyleId>{5C22544A-7EE6-4342-B048-85BDC9FD1C3A}</a:tableStyleId>
              </a:tblPr>
              <a:tblGrid>
                <a:gridCol w="431514">
                  <a:extLst>
                    <a:ext uri="{9D8B030D-6E8A-4147-A177-3AD203B41FA5}">
                      <a16:colId xmlns:a16="http://schemas.microsoft.com/office/drawing/2014/main" val="1070952859"/>
                    </a:ext>
                  </a:extLst>
                </a:gridCol>
                <a:gridCol w="2907587">
                  <a:extLst>
                    <a:ext uri="{9D8B030D-6E8A-4147-A177-3AD203B41FA5}">
                      <a16:colId xmlns:a16="http://schemas.microsoft.com/office/drawing/2014/main" val="1254984366"/>
                    </a:ext>
                  </a:extLst>
                </a:gridCol>
                <a:gridCol w="1099335">
                  <a:extLst>
                    <a:ext uri="{9D8B030D-6E8A-4147-A177-3AD203B41FA5}">
                      <a16:colId xmlns:a16="http://schemas.microsoft.com/office/drawing/2014/main" val="1887935516"/>
                    </a:ext>
                  </a:extLst>
                </a:gridCol>
                <a:gridCol w="969646">
                  <a:extLst>
                    <a:ext uri="{9D8B030D-6E8A-4147-A177-3AD203B41FA5}">
                      <a16:colId xmlns:a16="http://schemas.microsoft.com/office/drawing/2014/main" val="2820646320"/>
                    </a:ext>
                  </a:extLst>
                </a:gridCol>
                <a:gridCol w="1166537">
                  <a:extLst>
                    <a:ext uri="{9D8B030D-6E8A-4147-A177-3AD203B41FA5}">
                      <a16:colId xmlns:a16="http://schemas.microsoft.com/office/drawing/2014/main" val="2266346049"/>
                    </a:ext>
                  </a:extLst>
                </a:gridCol>
                <a:gridCol w="1166537">
                  <a:extLst>
                    <a:ext uri="{9D8B030D-6E8A-4147-A177-3AD203B41FA5}">
                      <a16:colId xmlns:a16="http://schemas.microsoft.com/office/drawing/2014/main" val="864075346"/>
                    </a:ext>
                  </a:extLst>
                </a:gridCol>
                <a:gridCol w="1166537">
                  <a:extLst>
                    <a:ext uri="{9D8B030D-6E8A-4147-A177-3AD203B41FA5}">
                      <a16:colId xmlns:a16="http://schemas.microsoft.com/office/drawing/2014/main" val="2673896128"/>
                    </a:ext>
                  </a:extLst>
                </a:gridCol>
              </a:tblGrid>
              <a:tr h="391744">
                <a:tc>
                  <a:txBody>
                    <a:bodyPr/>
                    <a:lstStyle/>
                    <a:p>
                      <a:pPr algn="ctr" fontAlgn="b"/>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fontAlgn="b"/>
                      <a:r>
                        <a:rPr lang="en-GB" sz="2000" b="1" i="0" u="none" strike="noStrike" dirty="0">
                          <a:solidFill>
                            <a:srgbClr val="000000"/>
                          </a:solidFill>
                          <a:effectLst/>
                          <a:latin typeface="Calibri" panose="020F0502020204030204" pitchFamily="34" charset="0"/>
                        </a:rPr>
                        <a:t>Competence level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b"/>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401037"/>
                  </a:ext>
                </a:extLst>
              </a:tr>
              <a:tr h="391744">
                <a:tc>
                  <a:txBody>
                    <a:bodyPr/>
                    <a:lstStyle/>
                    <a:p>
                      <a:pPr algn="ctr" fontAlgn="b"/>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b="1" u="none" strike="noStrike" dirty="0">
                          <a:effectLst/>
                        </a:rPr>
                        <a:t>Competency </a:t>
                      </a:r>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b="1" u="none" strike="noStrike" dirty="0">
                          <a:effectLst/>
                        </a:rPr>
                        <a:t>beginner</a:t>
                      </a:r>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b="1" u="none" strike="noStrike" dirty="0">
                          <a:effectLst/>
                        </a:rPr>
                        <a:t>some</a:t>
                      </a:r>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b="1" u="none" strike="noStrike">
                          <a:effectLst/>
                        </a:rPr>
                        <a:t>balanced</a:t>
                      </a:r>
                      <a:endParaRPr lang="en-GB" sz="2000" b="1"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b="1" u="none" strike="noStrike" dirty="0">
                          <a:effectLst/>
                        </a:rPr>
                        <a:t>much</a:t>
                      </a:r>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b="1" u="none" strike="noStrike" dirty="0">
                          <a:effectLst/>
                        </a:rPr>
                        <a:t>expert</a:t>
                      </a:r>
                      <a:endParaRPr lang="en-GB" sz="2000" b="1"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3348567"/>
                  </a:ext>
                </a:extLst>
              </a:tr>
              <a:tr h="349322">
                <a:tc>
                  <a:txBody>
                    <a:bodyPr/>
                    <a:lstStyle/>
                    <a:p>
                      <a:pPr algn="ctr" fontAlgn="b"/>
                      <a:r>
                        <a:rPr lang="en-DE" sz="2000" u="none" strike="noStrike" dirty="0">
                          <a:effectLst/>
                        </a:rPr>
                        <a:t>1</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changing perspectives</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1479007"/>
                  </a:ext>
                </a:extLst>
              </a:tr>
              <a:tr h="368707">
                <a:tc>
                  <a:txBody>
                    <a:bodyPr/>
                    <a:lstStyle/>
                    <a:p>
                      <a:pPr algn="ctr" fontAlgn="b"/>
                      <a:r>
                        <a:rPr lang="en-DE" sz="2000" u="none" strike="noStrike" dirty="0">
                          <a:effectLst/>
                        </a:rPr>
                        <a:t>2</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empathy</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73645829"/>
                  </a:ext>
                </a:extLst>
              </a:tr>
              <a:tr h="368707">
                <a:tc>
                  <a:txBody>
                    <a:bodyPr/>
                    <a:lstStyle/>
                    <a:p>
                      <a:pPr algn="ctr" fontAlgn="b"/>
                      <a:r>
                        <a:rPr lang="en-DE" sz="2000" u="none" strike="noStrike" dirty="0">
                          <a:effectLst/>
                        </a:rPr>
                        <a:t>3</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self-awareness</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7033286"/>
                  </a:ext>
                </a:extLst>
              </a:tr>
              <a:tr h="368707">
                <a:tc>
                  <a:txBody>
                    <a:bodyPr/>
                    <a:lstStyle/>
                    <a:p>
                      <a:pPr algn="ctr" fontAlgn="b"/>
                      <a:r>
                        <a:rPr lang="en-DE" sz="2000" u="none" strike="noStrike" dirty="0">
                          <a:effectLst/>
                        </a:rPr>
                        <a:t>4</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a:effectLst/>
                        </a:rPr>
                        <a:t>serenity, balance</a:t>
                      </a:r>
                      <a:endParaRPr lang="en-GB"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4639024"/>
                  </a:ext>
                </a:extLst>
              </a:tr>
              <a:tr h="382185">
                <a:tc>
                  <a:txBody>
                    <a:bodyPr/>
                    <a:lstStyle/>
                    <a:p>
                      <a:pPr algn="ctr" fontAlgn="b"/>
                      <a:r>
                        <a:rPr lang="en-DE" sz="2000" u="none" strike="noStrike" dirty="0">
                          <a:effectLst/>
                        </a:rPr>
                        <a:t>5</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knowledge: facts &amp; strategy</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9086168"/>
                  </a:ext>
                </a:extLst>
              </a:tr>
              <a:tr h="281706">
                <a:tc>
                  <a:txBody>
                    <a:bodyPr/>
                    <a:lstStyle/>
                    <a:p>
                      <a:pPr algn="ctr" fontAlgn="b"/>
                      <a:r>
                        <a:rPr lang="en-DE" sz="2000" u="none" strike="noStrike" dirty="0">
                          <a:effectLst/>
                        </a:rPr>
                        <a:t>6</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context</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38064379"/>
                  </a:ext>
                </a:extLst>
              </a:tr>
              <a:tr h="295184">
                <a:tc>
                  <a:txBody>
                    <a:bodyPr/>
                    <a:lstStyle/>
                    <a:p>
                      <a:pPr algn="ctr" fontAlgn="b"/>
                      <a:r>
                        <a:rPr lang="en-DE" sz="2000" u="none" strike="noStrike" dirty="0">
                          <a:effectLst/>
                        </a:rPr>
                        <a:t>7</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value relativism</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7007698"/>
                  </a:ext>
                </a:extLst>
              </a:tr>
              <a:tr h="296033">
                <a:tc>
                  <a:txBody>
                    <a:bodyPr/>
                    <a:lstStyle/>
                    <a:p>
                      <a:pPr algn="ctr" fontAlgn="b"/>
                      <a:r>
                        <a:rPr lang="en-DE" sz="2000" u="none" strike="noStrike" dirty="0">
                          <a:effectLst/>
                        </a:rPr>
                        <a:t>8</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sustainability, long term</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20529395"/>
                  </a:ext>
                </a:extLst>
              </a:tr>
              <a:tr h="296033">
                <a:tc>
                  <a:txBody>
                    <a:bodyPr/>
                    <a:lstStyle/>
                    <a:p>
                      <a:pPr algn="ctr" fontAlgn="b"/>
                      <a:r>
                        <a:rPr lang="en-DE" sz="2000" u="none" strike="noStrike" dirty="0">
                          <a:effectLst/>
                        </a:rPr>
                        <a:t>9</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uncertainty tolerance</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56372710"/>
                  </a:ext>
                </a:extLst>
              </a:tr>
              <a:tr h="261987">
                <a:tc>
                  <a:txBody>
                    <a:bodyPr/>
                    <a:lstStyle/>
                    <a:p>
                      <a:pPr algn="ctr" fontAlgn="b"/>
                      <a:r>
                        <a:rPr lang="en-DE" sz="2000" u="none" strike="noStrike" dirty="0">
                          <a:effectLst/>
                        </a:rPr>
                        <a:t>10</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GB" sz="2000" u="none" strike="noStrike" dirty="0">
                          <a:effectLst/>
                        </a:rPr>
                        <a:t>self distance</a:t>
                      </a:r>
                      <a:endParaRPr lang="en-GB"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a:effectLst/>
                        </a:rPr>
                        <a:t> </a:t>
                      </a:r>
                      <a:endParaRPr lang="en-DE" sz="2000" b="0" i="0" u="none" strike="noStrike">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r>
                        <a:rPr lang="en-DE" sz="2000" u="none" strike="noStrike" dirty="0">
                          <a:effectLst/>
                        </a:rPr>
                        <a:t> </a:t>
                      </a:r>
                      <a:endParaRPr lang="en-DE" sz="2000" b="0" i="0" u="none" strike="noStrike" dirty="0">
                        <a:solidFill>
                          <a:srgbClr val="000000"/>
                        </a:solidFill>
                        <a:effectLst/>
                        <a:latin typeface="Calibri" panose="020F050202020403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5506798"/>
                  </a:ext>
                </a:extLst>
              </a:tr>
            </a:tbl>
          </a:graphicData>
        </a:graphic>
      </p:graphicFrame>
      <p:sp>
        <p:nvSpPr>
          <p:cNvPr id="4" name="TextBox 3">
            <a:extLst>
              <a:ext uri="{FF2B5EF4-FFF2-40B4-BE49-F238E27FC236}">
                <a16:creationId xmlns:a16="http://schemas.microsoft.com/office/drawing/2014/main" id="{5E07DC2E-145A-6044-835A-AF0B96C2DEA3}"/>
              </a:ext>
            </a:extLst>
          </p:cNvPr>
          <p:cNvSpPr txBox="1"/>
          <p:nvPr/>
        </p:nvSpPr>
        <p:spPr>
          <a:xfrm>
            <a:off x="301213" y="169693"/>
            <a:ext cx="11295657" cy="954107"/>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Know yourself better.</a:t>
            </a:r>
            <a:endParaRPr lang="en-US" sz="1600"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57CCCCF3-9237-D248-A6F3-35C76B3534C0}"/>
              </a:ext>
            </a:extLst>
          </p:cNvPr>
          <p:cNvSpPr/>
          <p:nvPr/>
        </p:nvSpPr>
        <p:spPr>
          <a:xfrm>
            <a:off x="527176" y="5889563"/>
            <a:ext cx="8855886" cy="707886"/>
          </a:xfrm>
          <a:prstGeom prst="rect">
            <a:avLst/>
          </a:prstGeom>
        </p:spPr>
        <p:txBody>
          <a:bodyPr wrap="none">
            <a:spAutoFit/>
          </a:bodyPr>
          <a:lstStyle/>
          <a:p>
            <a:r>
              <a:rPr lang="en-US" sz="4000" b="1" dirty="0"/>
              <a:t>Start improving 3 wisdom competencies.</a:t>
            </a:r>
          </a:p>
        </p:txBody>
      </p:sp>
    </p:spTree>
    <p:extLst>
      <p:ext uri="{BB962C8B-B14F-4D97-AF65-F5344CB8AC3E}">
        <p14:creationId xmlns:p14="http://schemas.microsoft.com/office/powerpoint/2010/main" val="194790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278844-7934-064B-93AF-7CAADE39D783}"/>
              </a:ext>
            </a:extLst>
          </p:cNvPr>
          <p:cNvSpPr>
            <a:spLocks noGrp="1"/>
          </p:cNvSpPr>
          <p:nvPr>
            <p:ph type="sldNum" sz="quarter" idx="12"/>
          </p:nvPr>
        </p:nvSpPr>
        <p:spPr/>
        <p:txBody>
          <a:bodyPr/>
          <a:lstStyle/>
          <a:p>
            <a:fld id="{381FBD6C-9D77-4D07-B08C-98FFDFD7CF19}" type="slidenum">
              <a:rPr lang="de-DE" smtClean="0"/>
              <a:pPr/>
              <a:t>29</a:t>
            </a:fld>
            <a:endParaRPr lang="de-DE"/>
          </a:p>
        </p:txBody>
      </p:sp>
      <p:pic>
        <p:nvPicPr>
          <p:cNvPr id="4" name="Picture 3" descr="A picture containing table&#10;&#10;Description automatically generated">
            <a:extLst>
              <a:ext uri="{FF2B5EF4-FFF2-40B4-BE49-F238E27FC236}">
                <a16:creationId xmlns:a16="http://schemas.microsoft.com/office/drawing/2014/main" id="{4F04ECFE-BCFF-C945-B488-CAE33DBA303B}"/>
              </a:ext>
            </a:extLst>
          </p:cNvPr>
          <p:cNvPicPr>
            <a:picLocks noChangeAspect="1"/>
          </p:cNvPicPr>
          <p:nvPr/>
        </p:nvPicPr>
        <p:blipFill>
          <a:blip r:embed="rId2"/>
          <a:stretch>
            <a:fillRect/>
          </a:stretch>
        </p:blipFill>
        <p:spPr>
          <a:xfrm>
            <a:off x="49833" y="-1"/>
            <a:ext cx="7539926" cy="4276165"/>
          </a:xfrm>
          <a:prstGeom prst="rect">
            <a:avLst/>
          </a:prstGeom>
        </p:spPr>
      </p:pic>
      <p:pic>
        <p:nvPicPr>
          <p:cNvPr id="7" name="Picture 6" descr="A picture containing graphical user interface&#10;&#10;Description automatically generated">
            <a:extLst>
              <a:ext uri="{FF2B5EF4-FFF2-40B4-BE49-F238E27FC236}">
                <a16:creationId xmlns:a16="http://schemas.microsoft.com/office/drawing/2014/main" id="{8717270D-0698-B04C-A7D8-CCD9DFA9AAFB}"/>
              </a:ext>
            </a:extLst>
          </p:cNvPr>
          <p:cNvPicPr>
            <a:picLocks noChangeAspect="1"/>
          </p:cNvPicPr>
          <p:nvPr/>
        </p:nvPicPr>
        <p:blipFill>
          <a:blip r:embed="rId3"/>
          <a:stretch>
            <a:fillRect/>
          </a:stretch>
        </p:blipFill>
        <p:spPr>
          <a:xfrm>
            <a:off x="4679576" y="2610504"/>
            <a:ext cx="7350375" cy="4247496"/>
          </a:xfrm>
          <a:prstGeom prst="rect">
            <a:avLst/>
          </a:prstGeom>
        </p:spPr>
      </p:pic>
      <p:sp>
        <p:nvSpPr>
          <p:cNvPr id="8" name="TextBox 7">
            <a:extLst>
              <a:ext uri="{FF2B5EF4-FFF2-40B4-BE49-F238E27FC236}">
                <a16:creationId xmlns:a16="http://schemas.microsoft.com/office/drawing/2014/main" id="{0D2EE801-28B2-D84F-A96D-EB56FD1D5603}"/>
              </a:ext>
            </a:extLst>
          </p:cNvPr>
          <p:cNvSpPr txBox="1"/>
          <p:nvPr/>
        </p:nvSpPr>
        <p:spPr>
          <a:xfrm>
            <a:off x="850703" y="4498866"/>
            <a:ext cx="2426305" cy="1938992"/>
          </a:xfrm>
          <a:prstGeom prst="rect">
            <a:avLst/>
          </a:prstGeom>
          <a:noFill/>
        </p:spPr>
        <p:txBody>
          <a:bodyPr wrap="none" rtlCol="0">
            <a:spAutoFit/>
          </a:bodyPr>
          <a:lstStyle/>
          <a:p>
            <a:r>
              <a:rPr lang="en-US" sz="4000" dirty="0" err="1"/>
              <a:t>menti.com</a:t>
            </a:r>
            <a:endParaRPr lang="en-US" sz="4000" dirty="0"/>
          </a:p>
          <a:p>
            <a:endParaRPr lang="en-US" sz="4000" dirty="0"/>
          </a:p>
          <a:p>
            <a:r>
              <a:rPr lang="en-US" sz="4000" dirty="0"/>
              <a:t>8890 4588</a:t>
            </a:r>
          </a:p>
        </p:txBody>
      </p:sp>
    </p:spTree>
    <p:extLst>
      <p:ext uri="{BB962C8B-B14F-4D97-AF65-F5344CB8AC3E}">
        <p14:creationId xmlns:p14="http://schemas.microsoft.com/office/powerpoint/2010/main" val="2101588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825C096-1BE0-2840-9907-48F931F05371}"/>
              </a:ext>
            </a:extLst>
          </p:cNvPr>
          <p:cNvSpPr txBox="1"/>
          <p:nvPr/>
        </p:nvSpPr>
        <p:spPr>
          <a:xfrm>
            <a:off x="640080" y="325369"/>
            <a:ext cx="4368602" cy="1956841"/>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r>
              <a:rPr lang="en-US" sz="5000" b="1" dirty="0">
                <a:latin typeface="+mj-lt"/>
                <a:ea typeface="+mj-ea"/>
                <a:cs typeface="+mj-cs"/>
              </a:rPr>
              <a:t>Do you remember </a:t>
            </a:r>
            <a:r>
              <a:rPr lang="en-US" sz="7100" b="1" dirty="0">
                <a:solidFill>
                  <a:srgbClr val="C00000"/>
                </a:solidFill>
                <a:latin typeface="+mj-lt"/>
                <a:ea typeface="+mj-ea"/>
                <a:cs typeface="+mj-cs"/>
              </a:rPr>
              <a:t>FUD</a:t>
            </a:r>
            <a:r>
              <a:rPr lang="en-US" sz="5000" b="1" dirty="0">
                <a:latin typeface="+mj-lt"/>
                <a:ea typeface="+mj-ea"/>
                <a:cs typeface="+mj-cs"/>
              </a:rPr>
              <a:t>?</a:t>
            </a:r>
          </a:p>
        </p:txBody>
      </p:sp>
      <p:sp>
        <p:nvSpPr>
          <p:cNvPr id="7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6F1E97D-390F-3F45-952A-4DF4328C22F9}"/>
              </a:ext>
            </a:extLst>
          </p:cNvPr>
          <p:cNvSpPr txBox="1"/>
          <p:nvPr/>
        </p:nvSpPr>
        <p:spPr>
          <a:xfrm>
            <a:off x="640080" y="2872899"/>
            <a:ext cx="4617720" cy="3320668"/>
          </a:xfrm>
          <a:prstGeom prst="rect">
            <a:avLst/>
          </a:prstGeom>
        </p:spPr>
        <p:txBody>
          <a:bodyPr vert="horz" lIns="91440" tIns="45720" rIns="91440" bIns="45720" rtlCol="0">
            <a:normAutofit fontScale="92500" lnSpcReduction="10000"/>
          </a:bodyPr>
          <a:lstStyle/>
          <a:p>
            <a:pPr marL="285750" indent="-228600">
              <a:lnSpc>
                <a:spcPct val="90000"/>
              </a:lnSpc>
              <a:spcAft>
                <a:spcPts val="600"/>
              </a:spcAft>
              <a:buFont typeface="Arial" panose="020B0604020202020204" pitchFamily="34" charset="0"/>
              <a:buChar char="•"/>
            </a:pPr>
            <a:r>
              <a:rPr lang="en-US" sz="2800" dirty="0"/>
              <a:t>Fear, Uncertainty, Doubt</a:t>
            </a:r>
          </a:p>
          <a:p>
            <a:pPr marL="57150">
              <a:lnSpc>
                <a:spcPct val="90000"/>
              </a:lnSpc>
              <a:spcAft>
                <a:spcPts val="600"/>
              </a:spcAft>
            </a:pPr>
            <a:r>
              <a:rPr lang="en-US" sz="2800" dirty="0"/>
              <a:t> </a:t>
            </a:r>
          </a:p>
          <a:p>
            <a:pPr marL="285750" indent="-228600">
              <a:lnSpc>
                <a:spcPct val="90000"/>
              </a:lnSpc>
              <a:spcAft>
                <a:spcPts val="600"/>
              </a:spcAft>
              <a:buFont typeface="Arial" panose="020B0604020202020204" pitchFamily="34" charset="0"/>
              <a:buChar char="•"/>
            </a:pPr>
            <a:r>
              <a:rPr lang="en-US" sz="2800" dirty="0"/>
              <a:t>Term coined by Gene Amdahl after leaving IBM 50 years ago</a:t>
            </a:r>
          </a:p>
          <a:p>
            <a:pPr marL="285750" indent="-228600">
              <a:lnSpc>
                <a:spcPct val="90000"/>
              </a:lnSpc>
              <a:spcAft>
                <a:spcPts val="600"/>
              </a:spcAft>
              <a:buFont typeface="Arial" panose="020B0604020202020204" pitchFamily="34" charset="0"/>
              <a:buChar char="•"/>
            </a:pPr>
            <a:r>
              <a:rPr lang="en-US" sz="2800" dirty="0"/>
              <a:t>marketing strategy to instill FUD about a competitor</a:t>
            </a:r>
          </a:p>
          <a:p>
            <a:pPr marL="285750" indent="-228600">
              <a:lnSpc>
                <a:spcPct val="90000"/>
              </a:lnSpc>
              <a:spcAft>
                <a:spcPts val="600"/>
              </a:spcAft>
              <a:buFont typeface="Arial" panose="020B0604020202020204" pitchFamily="34" charset="0"/>
              <a:buChar char="•"/>
            </a:pPr>
            <a:r>
              <a:rPr lang="en-US" sz="2800" dirty="0"/>
              <a:t>also used in politics </a:t>
            </a:r>
          </a:p>
          <a:p>
            <a:pPr marL="285750" indent="-228600">
              <a:lnSpc>
                <a:spcPct val="90000"/>
              </a:lnSpc>
              <a:spcAft>
                <a:spcPts val="600"/>
              </a:spcAft>
              <a:buFont typeface="Arial" panose="020B0604020202020204" pitchFamily="34" charset="0"/>
              <a:buChar char="•"/>
            </a:pPr>
            <a:r>
              <a:rPr lang="en-US" sz="2800" dirty="0"/>
              <a:t>emotions are bad advisors!</a:t>
            </a:r>
          </a:p>
          <a:p>
            <a:pPr marL="285750" indent="-228600">
              <a:lnSpc>
                <a:spcPct val="90000"/>
              </a:lnSpc>
              <a:spcAft>
                <a:spcPts val="600"/>
              </a:spcAft>
              <a:buFont typeface="Arial" panose="020B0604020202020204" pitchFamily="34" charset="0"/>
              <a:buChar char="•"/>
            </a:pPr>
            <a:endParaRPr lang="en-US" sz="2800" dirty="0"/>
          </a:p>
        </p:txBody>
      </p:sp>
      <p:pic>
        <p:nvPicPr>
          <p:cNvPr id="4098" name="Picture 2" descr="A person with a mustache&#10;&#10;Description automatically generated with low confidence">
            <a:extLst>
              <a:ext uri="{FF2B5EF4-FFF2-40B4-BE49-F238E27FC236}">
                <a16:creationId xmlns:a16="http://schemas.microsoft.com/office/drawing/2014/main" id="{85BB5438-96C6-C24D-84CC-FF0E9D17A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5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spcAft>
                <a:spcPts val="600"/>
              </a:spcAft>
              <a:defRPr/>
            </a:pPr>
            <a:fld id="{381FBD6C-9D77-4D07-B08C-98FFDFD7CF19}" type="slidenum">
              <a:rPr lang="en-US">
                <a:solidFill>
                  <a:srgbClr val="FFFFFF"/>
                </a:solidFill>
                <a:latin typeface="Calibri" panose="020F0502020204030204"/>
              </a:rPr>
              <a:pPr>
                <a:spcAft>
                  <a:spcPts val="600"/>
                </a:spcAft>
                <a:defRPr/>
              </a:pPr>
              <a:t>3</a:t>
            </a:fld>
            <a:endParaRPr lang="en-US">
              <a:solidFill>
                <a:srgbClr val="FFFFFF"/>
              </a:solidFill>
              <a:latin typeface="Calibri" panose="020F0502020204030204"/>
            </a:endParaRPr>
          </a:p>
        </p:txBody>
      </p:sp>
    </p:spTree>
    <p:extLst>
      <p:ext uri="{BB962C8B-B14F-4D97-AF65-F5344CB8AC3E}">
        <p14:creationId xmlns:p14="http://schemas.microsoft.com/office/powerpoint/2010/main" val="4157966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988B350F-AB6A-6D4A-9783-F627A757965E}"/>
              </a:ext>
            </a:extLst>
          </p:cNvPr>
          <p:cNvSpPr/>
          <p:nvPr/>
        </p:nvSpPr>
        <p:spPr>
          <a:xfrm>
            <a:off x="974537" y="2297528"/>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Volatility</a:t>
            </a:r>
          </a:p>
        </p:txBody>
      </p:sp>
      <p:sp>
        <p:nvSpPr>
          <p:cNvPr id="3" name="Rounded Rectangle 2">
            <a:extLst>
              <a:ext uri="{FF2B5EF4-FFF2-40B4-BE49-F238E27FC236}">
                <a16:creationId xmlns:a16="http://schemas.microsoft.com/office/drawing/2014/main" id="{DFB4EE48-61C0-BA49-BCB5-4A58A3E9927C}"/>
              </a:ext>
            </a:extLst>
          </p:cNvPr>
          <p:cNvSpPr/>
          <p:nvPr/>
        </p:nvSpPr>
        <p:spPr>
          <a:xfrm>
            <a:off x="966300" y="3178977"/>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Uncertainty</a:t>
            </a:r>
          </a:p>
        </p:txBody>
      </p:sp>
      <p:sp>
        <p:nvSpPr>
          <p:cNvPr id="4" name="Rounded Rectangle 3">
            <a:extLst>
              <a:ext uri="{FF2B5EF4-FFF2-40B4-BE49-F238E27FC236}">
                <a16:creationId xmlns:a16="http://schemas.microsoft.com/office/drawing/2014/main" id="{A3AB3273-AE7E-5B48-BB30-788055B4E2A3}"/>
              </a:ext>
            </a:extLst>
          </p:cNvPr>
          <p:cNvSpPr/>
          <p:nvPr/>
        </p:nvSpPr>
        <p:spPr>
          <a:xfrm>
            <a:off x="960725" y="4019236"/>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Complexity</a:t>
            </a:r>
          </a:p>
        </p:txBody>
      </p:sp>
      <p:sp>
        <p:nvSpPr>
          <p:cNvPr id="5" name="Rounded Rectangle 4">
            <a:extLst>
              <a:ext uri="{FF2B5EF4-FFF2-40B4-BE49-F238E27FC236}">
                <a16:creationId xmlns:a16="http://schemas.microsoft.com/office/drawing/2014/main" id="{B6E7BC8C-DB54-1948-85A8-B3C84A9EBF59}"/>
              </a:ext>
            </a:extLst>
          </p:cNvPr>
          <p:cNvSpPr/>
          <p:nvPr/>
        </p:nvSpPr>
        <p:spPr>
          <a:xfrm>
            <a:off x="989801" y="4921280"/>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Ambiguity</a:t>
            </a:r>
          </a:p>
        </p:txBody>
      </p:sp>
      <p:sp>
        <p:nvSpPr>
          <p:cNvPr id="6" name="Rounded Rectangle 5">
            <a:extLst>
              <a:ext uri="{FF2B5EF4-FFF2-40B4-BE49-F238E27FC236}">
                <a16:creationId xmlns:a16="http://schemas.microsoft.com/office/drawing/2014/main" id="{B6F672AC-4100-6248-B0E4-3D70EB0634CE}"/>
              </a:ext>
            </a:extLst>
          </p:cNvPr>
          <p:cNvSpPr/>
          <p:nvPr/>
        </p:nvSpPr>
        <p:spPr>
          <a:xfrm>
            <a:off x="9071418" y="2393604"/>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Stability</a:t>
            </a:r>
          </a:p>
        </p:txBody>
      </p:sp>
      <p:sp>
        <p:nvSpPr>
          <p:cNvPr id="7" name="Rounded Rectangle 6">
            <a:extLst>
              <a:ext uri="{FF2B5EF4-FFF2-40B4-BE49-F238E27FC236}">
                <a16:creationId xmlns:a16="http://schemas.microsoft.com/office/drawing/2014/main" id="{D29463C0-6CB2-1042-BDDD-02BB43615DCF}"/>
              </a:ext>
            </a:extLst>
          </p:cNvPr>
          <p:cNvSpPr/>
          <p:nvPr/>
        </p:nvSpPr>
        <p:spPr>
          <a:xfrm>
            <a:off x="9099040" y="3292982"/>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Certainty</a:t>
            </a:r>
          </a:p>
        </p:txBody>
      </p:sp>
      <p:sp>
        <p:nvSpPr>
          <p:cNvPr id="8" name="Rounded Rectangle 7">
            <a:extLst>
              <a:ext uri="{FF2B5EF4-FFF2-40B4-BE49-F238E27FC236}">
                <a16:creationId xmlns:a16="http://schemas.microsoft.com/office/drawing/2014/main" id="{2EB5693C-847F-A645-960F-4FDFD32915F7}"/>
              </a:ext>
            </a:extLst>
          </p:cNvPr>
          <p:cNvSpPr/>
          <p:nvPr/>
        </p:nvSpPr>
        <p:spPr>
          <a:xfrm>
            <a:off x="9093469" y="4133241"/>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Simplicity</a:t>
            </a:r>
          </a:p>
        </p:txBody>
      </p:sp>
      <p:sp>
        <p:nvSpPr>
          <p:cNvPr id="9" name="Rounded Rectangle 8">
            <a:extLst>
              <a:ext uri="{FF2B5EF4-FFF2-40B4-BE49-F238E27FC236}">
                <a16:creationId xmlns:a16="http://schemas.microsoft.com/office/drawing/2014/main" id="{A8610C6F-1F79-3144-8A2F-31B9751610E6}"/>
              </a:ext>
            </a:extLst>
          </p:cNvPr>
          <p:cNvSpPr/>
          <p:nvPr/>
        </p:nvSpPr>
        <p:spPr>
          <a:xfrm>
            <a:off x="9068752" y="5035285"/>
            <a:ext cx="1804086" cy="6301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Clarity</a:t>
            </a:r>
          </a:p>
        </p:txBody>
      </p:sp>
      <p:graphicFrame>
        <p:nvGraphicFramePr>
          <p:cNvPr id="11" name="Diagram 10">
            <a:extLst>
              <a:ext uri="{FF2B5EF4-FFF2-40B4-BE49-F238E27FC236}">
                <a16:creationId xmlns:a16="http://schemas.microsoft.com/office/drawing/2014/main" id="{F34CDE34-BFE6-434A-97BB-645D406C2E1E}"/>
              </a:ext>
            </a:extLst>
          </p:cNvPr>
          <p:cNvGraphicFramePr/>
          <p:nvPr>
            <p:extLst>
              <p:ext uri="{D42A27DB-BD31-4B8C-83A1-F6EECF244321}">
                <p14:modId xmlns:p14="http://schemas.microsoft.com/office/powerpoint/2010/main" val="494032714"/>
              </p:ext>
            </p:extLst>
          </p:nvPr>
        </p:nvGraphicFramePr>
        <p:xfrm>
          <a:off x="2986123" y="1064511"/>
          <a:ext cx="5737381" cy="39157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1441C804-5C8C-B147-BC5C-57878E2E1D47}"/>
              </a:ext>
            </a:extLst>
          </p:cNvPr>
          <p:cNvSpPr txBox="1"/>
          <p:nvPr/>
        </p:nvSpPr>
        <p:spPr>
          <a:xfrm>
            <a:off x="301213" y="169693"/>
            <a:ext cx="11295657" cy="954107"/>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Wisdom helps balance VUCA and SC²</a:t>
            </a:r>
            <a:endParaRPr lang="en-US" sz="1600"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sp>
        <p:nvSpPr>
          <p:cNvPr id="10" name="Left-right Arrow 9">
            <a:extLst>
              <a:ext uri="{FF2B5EF4-FFF2-40B4-BE49-F238E27FC236}">
                <a16:creationId xmlns:a16="http://schemas.microsoft.com/office/drawing/2014/main" id="{2A75693E-ECFD-3C4E-8990-422D728F95F4}"/>
              </a:ext>
            </a:extLst>
          </p:cNvPr>
          <p:cNvSpPr/>
          <p:nvPr/>
        </p:nvSpPr>
        <p:spPr>
          <a:xfrm>
            <a:off x="3465095" y="5165557"/>
            <a:ext cx="5197641" cy="641684"/>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Creating your own balance of perceptions</a:t>
            </a:r>
          </a:p>
        </p:txBody>
      </p:sp>
    </p:spTree>
    <p:extLst>
      <p:ext uri="{BB962C8B-B14F-4D97-AF65-F5344CB8AC3E}">
        <p14:creationId xmlns:p14="http://schemas.microsoft.com/office/powerpoint/2010/main" val="3567219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tlantic Sunrise - Plum Island | Shutterbug">
            <a:extLst>
              <a:ext uri="{FF2B5EF4-FFF2-40B4-BE49-F238E27FC236}">
                <a16:creationId xmlns:a16="http://schemas.microsoft.com/office/drawing/2014/main" id="{DA79345C-63A7-F641-98B4-BD913B0BC6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BDA677-3C65-0A45-A009-534A7100A1F6}"/>
              </a:ext>
            </a:extLst>
          </p:cNvPr>
          <p:cNvSpPr txBox="1"/>
          <p:nvPr/>
        </p:nvSpPr>
        <p:spPr>
          <a:xfrm>
            <a:off x="3657600" y="4174436"/>
            <a:ext cx="6676764" cy="2062103"/>
          </a:xfrm>
          <a:prstGeom prst="rect">
            <a:avLst/>
          </a:prstGeom>
          <a:noFill/>
        </p:spPr>
        <p:txBody>
          <a:bodyPr wrap="none" rtlCol="0">
            <a:spAutoFit/>
          </a:bodyPr>
          <a:lstStyle/>
          <a:p>
            <a:r>
              <a:rPr lang="en-US" sz="3200" b="1" dirty="0">
                <a:solidFill>
                  <a:srgbClr val="FFFF00"/>
                </a:solidFill>
              </a:rPr>
              <a:t>Now - go and become wiser, </a:t>
            </a:r>
          </a:p>
          <a:p>
            <a:r>
              <a:rPr lang="en-US" sz="3200" b="1" dirty="0">
                <a:solidFill>
                  <a:srgbClr val="FFFF00"/>
                </a:solidFill>
              </a:rPr>
              <a:t>master your life better,</a:t>
            </a:r>
          </a:p>
          <a:p>
            <a:r>
              <a:rPr lang="en-US" sz="3200" b="1" dirty="0">
                <a:solidFill>
                  <a:srgbClr val="FFFF00"/>
                </a:solidFill>
              </a:rPr>
              <a:t>improve society and the world, </a:t>
            </a:r>
          </a:p>
          <a:p>
            <a:r>
              <a:rPr lang="en-US" sz="3200" b="1" dirty="0">
                <a:solidFill>
                  <a:srgbClr val="FFFF00"/>
                </a:solidFill>
              </a:rPr>
              <a:t>and do not fear VUCA but embrace it.</a:t>
            </a:r>
          </a:p>
        </p:txBody>
      </p:sp>
    </p:spTree>
    <p:extLst>
      <p:ext uri="{BB962C8B-B14F-4D97-AF65-F5344CB8AC3E}">
        <p14:creationId xmlns:p14="http://schemas.microsoft.com/office/powerpoint/2010/main" val="41854066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Table&#10;&#10;Description automatically generated">
            <a:extLst>
              <a:ext uri="{FF2B5EF4-FFF2-40B4-BE49-F238E27FC236}">
                <a16:creationId xmlns:a16="http://schemas.microsoft.com/office/drawing/2014/main" id="{8E5185C4-23D8-F04D-B407-8144CF8AF5CC}"/>
              </a:ext>
            </a:extLst>
          </p:cNvPr>
          <p:cNvPicPr>
            <a:picLocks noChangeAspect="1"/>
          </p:cNvPicPr>
          <p:nvPr/>
        </p:nvPicPr>
        <p:blipFill>
          <a:blip r:embed="rId3"/>
          <a:stretch>
            <a:fillRect/>
          </a:stretch>
        </p:blipFill>
        <p:spPr>
          <a:xfrm>
            <a:off x="2855494" y="904938"/>
            <a:ext cx="8948921" cy="5375546"/>
          </a:xfrm>
          <a:prstGeom prst="rect">
            <a:avLst/>
          </a:prstGeom>
        </p:spPr>
      </p:pic>
      <p:sp>
        <p:nvSpPr>
          <p:cNvPr id="21" name="TextBox 20">
            <a:extLst>
              <a:ext uri="{FF2B5EF4-FFF2-40B4-BE49-F238E27FC236}">
                <a16:creationId xmlns:a16="http://schemas.microsoft.com/office/drawing/2014/main" id="{E2C02C8D-7CD0-B943-808F-BCB0B8C396AD}"/>
              </a:ext>
            </a:extLst>
          </p:cNvPr>
          <p:cNvSpPr txBox="1"/>
          <p:nvPr/>
        </p:nvSpPr>
        <p:spPr>
          <a:xfrm>
            <a:off x="529861" y="3873223"/>
            <a:ext cx="2426305" cy="1938992"/>
          </a:xfrm>
          <a:prstGeom prst="rect">
            <a:avLst/>
          </a:prstGeom>
          <a:noFill/>
        </p:spPr>
        <p:txBody>
          <a:bodyPr wrap="none" rtlCol="0">
            <a:spAutoFit/>
          </a:bodyPr>
          <a:lstStyle/>
          <a:p>
            <a:r>
              <a:rPr lang="en-US" sz="4000" dirty="0" err="1"/>
              <a:t>menti.com</a:t>
            </a:r>
            <a:endParaRPr lang="en-US" sz="4000" dirty="0"/>
          </a:p>
          <a:p>
            <a:endParaRPr lang="en-US" sz="4000" dirty="0"/>
          </a:p>
          <a:p>
            <a:r>
              <a:rPr lang="en-US" sz="4000" dirty="0"/>
              <a:t>5065 4496</a:t>
            </a:r>
          </a:p>
        </p:txBody>
      </p:sp>
    </p:spTree>
    <p:extLst>
      <p:ext uri="{BB962C8B-B14F-4D97-AF65-F5344CB8AC3E}">
        <p14:creationId xmlns:p14="http://schemas.microsoft.com/office/powerpoint/2010/main" val="1904872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s Portugal The Best Surfing Location In The World? | izi ...">
            <a:extLst>
              <a:ext uri="{FF2B5EF4-FFF2-40B4-BE49-F238E27FC236}">
                <a16:creationId xmlns:a16="http://schemas.microsoft.com/office/drawing/2014/main" id="{9D987693-B0B1-3645-B4FA-D05E611EB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57" y="854188"/>
            <a:ext cx="9176658" cy="5161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0B8238FE-7E7E-F64F-A6C7-D2278C8F9ECA}"/>
              </a:ext>
            </a:extLst>
          </p:cNvPr>
          <p:cNvGraphicFramePr/>
          <p:nvPr>
            <p:extLst>
              <p:ext uri="{D42A27DB-BD31-4B8C-83A1-F6EECF244321}">
                <p14:modId xmlns:p14="http://schemas.microsoft.com/office/powerpoint/2010/main" val="3363929494"/>
              </p:ext>
            </p:extLst>
          </p:nvPr>
        </p:nvGraphicFramePr>
        <p:xfrm>
          <a:off x="2063551" y="548680"/>
          <a:ext cx="9540427" cy="6043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4</a:t>
            </a:fld>
            <a:endParaRPr lang="de-DE"/>
          </a:p>
        </p:txBody>
      </p:sp>
      <p:sp>
        <p:nvSpPr>
          <p:cNvPr id="3" name="TextBox 2">
            <a:extLst>
              <a:ext uri="{FF2B5EF4-FFF2-40B4-BE49-F238E27FC236}">
                <a16:creationId xmlns:a16="http://schemas.microsoft.com/office/drawing/2014/main" id="{C825C096-1BE0-2840-9907-48F931F05371}"/>
              </a:ext>
            </a:extLst>
          </p:cNvPr>
          <p:cNvSpPr txBox="1"/>
          <p:nvPr/>
        </p:nvSpPr>
        <p:spPr>
          <a:xfrm>
            <a:off x="5667226" y="3216390"/>
            <a:ext cx="1923412" cy="400110"/>
          </a:xfrm>
          <a:prstGeom prst="rect">
            <a:avLst/>
          </a:prstGeom>
          <a:solidFill>
            <a:srgbClr val="FFFF00"/>
          </a:solidFill>
        </p:spPr>
        <p:txBody>
          <a:bodyPr wrap="none" rtlCol="0">
            <a:spAutoFit/>
          </a:bodyPr>
          <a:lstStyle/>
          <a:p>
            <a:pPr algn="ctr"/>
            <a:r>
              <a:rPr lang="en-US" sz="2000" b="1" dirty="0"/>
              <a:t>The VUCA world</a:t>
            </a:r>
          </a:p>
        </p:txBody>
      </p:sp>
      <p:sp>
        <p:nvSpPr>
          <p:cNvPr id="7" name="TextBox 6">
            <a:extLst>
              <a:ext uri="{FF2B5EF4-FFF2-40B4-BE49-F238E27FC236}">
                <a16:creationId xmlns:a16="http://schemas.microsoft.com/office/drawing/2014/main" id="{38BFA80E-88DE-A94D-9E45-A26F6F124851}"/>
              </a:ext>
            </a:extLst>
          </p:cNvPr>
          <p:cNvSpPr txBox="1"/>
          <p:nvPr/>
        </p:nvSpPr>
        <p:spPr>
          <a:xfrm>
            <a:off x="308322" y="266014"/>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Is VUCA the new FUD? </a:t>
            </a:r>
          </a:p>
        </p:txBody>
      </p:sp>
      <p:sp>
        <p:nvSpPr>
          <p:cNvPr id="8" name="TextBox 7">
            <a:extLst>
              <a:ext uri="{FF2B5EF4-FFF2-40B4-BE49-F238E27FC236}">
                <a16:creationId xmlns:a16="http://schemas.microsoft.com/office/drawing/2014/main" id="{40DE4C90-CEAE-5841-9F73-ED1A702E0B03}"/>
              </a:ext>
            </a:extLst>
          </p:cNvPr>
          <p:cNvSpPr txBox="1"/>
          <p:nvPr/>
        </p:nvSpPr>
        <p:spPr>
          <a:xfrm>
            <a:off x="308322" y="5948845"/>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Is VUCA real? </a:t>
            </a:r>
          </a:p>
        </p:txBody>
      </p:sp>
      <p:sp>
        <p:nvSpPr>
          <p:cNvPr id="5" name="Rounded Rectangular Callout 4">
            <a:extLst>
              <a:ext uri="{FF2B5EF4-FFF2-40B4-BE49-F238E27FC236}">
                <a16:creationId xmlns:a16="http://schemas.microsoft.com/office/drawing/2014/main" id="{59EFA36F-6D1A-9641-B56C-36FFAE5949D8}"/>
              </a:ext>
            </a:extLst>
          </p:cNvPr>
          <p:cNvSpPr/>
          <p:nvPr/>
        </p:nvSpPr>
        <p:spPr>
          <a:xfrm>
            <a:off x="8956963" y="-2140527"/>
            <a:ext cx="1454727" cy="540327"/>
          </a:xfrm>
          <a:prstGeom prst="wedgeRoundRectCallout">
            <a:avLst>
              <a:gd name="adj1" fmla="val -20833"/>
              <a:gd name="adj2" fmla="val 932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curious</a:t>
            </a:r>
          </a:p>
        </p:txBody>
      </p:sp>
      <p:sp>
        <p:nvSpPr>
          <p:cNvPr id="10" name="Rounded Rectangular Callout 9">
            <a:extLst>
              <a:ext uri="{FF2B5EF4-FFF2-40B4-BE49-F238E27FC236}">
                <a16:creationId xmlns:a16="http://schemas.microsoft.com/office/drawing/2014/main" id="{1D3B7055-298F-7A4A-8D05-0E1C5F611EE9}"/>
              </a:ext>
            </a:extLst>
          </p:cNvPr>
          <p:cNvSpPr/>
          <p:nvPr/>
        </p:nvSpPr>
        <p:spPr>
          <a:xfrm>
            <a:off x="5202381" y="-2140527"/>
            <a:ext cx="1454727" cy="540327"/>
          </a:xfrm>
          <a:prstGeom prst="wedgeRoundRectCallout">
            <a:avLst>
              <a:gd name="adj1" fmla="val -20833"/>
              <a:gd name="adj2" fmla="val 932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choices</a:t>
            </a:r>
          </a:p>
        </p:txBody>
      </p:sp>
      <p:sp>
        <p:nvSpPr>
          <p:cNvPr id="11" name="Rounded Rectangular Callout 10">
            <a:extLst>
              <a:ext uri="{FF2B5EF4-FFF2-40B4-BE49-F238E27FC236}">
                <a16:creationId xmlns:a16="http://schemas.microsoft.com/office/drawing/2014/main" id="{A6E17231-6A7B-8741-A436-2A10DEA33A46}"/>
              </a:ext>
            </a:extLst>
          </p:cNvPr>
          <p:cNvSpPr/>
          <p:nvPr/>
        </p:nvSpPr>
        <p:spPr>
          <a:xfrm>
            <a:off x="7155872" y="-3380509"/>
            <a:ext cx="1454727" cy="540327"/>
          </a:xfrm>
          <a:prstGeom prst="wedgeRoundRectCallout">
            <a:avLst>
              <a:gd name="adj1" fmla="val -20833"/>
              <a:gd name="adj2" fmla="val 932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thrill</a:t>
            </a:r>
          </a:p>
        </p:txBody>
      </p:sp>
      <p:sp>
        <p:nvSpPr>
          <p:cNvPr id="12" name="Rounded Rectangular Callout 11">
            <a:extLst>
              <a:ext uri="{FF2B5EF4-FFF2-40B4-BE49-F238E27FC236}">
                <a16:creationId xmlns:a16="http://schemas.microsoft.com/office/drawing/2014/main" id="{C69DBE09-C045-6047-BB40-F414D17140D7}"/>
              </a:ext>
            </a:extLst>
          </p:cNvPr>
          <p:cNvSpPr/>
          <p:nvPr/>
        </p:nvSpPr>
        <p:spPr>
          <a:xfrm>
            <a:off x="10335491" y="-865909"/>
            <a:ext cx="1454727" cy="540327"/>
          </a:xfrm>
          <a:prstGeom prst="wedgeRoundRectCallout">
            <a:avLst>
              <a:gd name="adj1" fmla="val -20833"/>
              <a:gd name="adj2" fmla="val 932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exploring</a:t>
            </a:r>
          </a:p>
        </p:txBody>
      </p:sp>
    </p:spTree>
    <p:extLst>
      <p:ext uri="{BB962C8B-B14F-4D97-AF65-F5344CB8AC3E}">
        <p14:creationId xmlns:p14="http://schemas.microsoft.com/office/powerpoint/2010/main" val="2227100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Grave Importance - Erie Reader">
            <a:extLst>
              <a:ext uri="{FF2B5EF4-FFF2-40B4-BE49-F238E27FC236}">
                <a16:creationId xmlns:a16="http://schemas.microsoft.com/office/drawing/2014/main" id="{FB6E54CE-C5A2-B34E-91C6-550139636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1215" y="950196"/>
            <a:ext cx="9258300" cy="520413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0B8238FE-7E7E-F64F-A6C7-D2278C8F9ECA}"/>
              </a:ext>
            </a:extLst>
          </p:cNvPr>
          <p:cNvGraphicFramePr/>
          <p:nvPr>
            <p:extLst>
              <p:ext uri="{D42A27DB-BD31-4B8C-83A1-F6EECF244321}">
                <p14:modId xmlns:p14="http://schemas.microsoft.com/office/powerpoint/2010/main" val="948079043"/>
              </p:ext>
            </p:extLst>
          </p:nvPr>
        </p:nvGraphicFramePr>
        <p:xfrm>
          <a:off x="2063552" y="853481"/>
          <a:ext cx="8280920" cy="55446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5</a:t>
            </a:fld>
            <a:endParaRPr lang="de-DE"/>
          </a:p>
        </p:txBody>
      </p:sp>
      <p:sp>
        <p:nvSpPr>
          <p:cNvPr id="3" name="TextBox 2">
            <a:extLst>
              <a:ext uri="{FF2B5EF4-FFF2-40B4-BE49-F238E27FC236}">
                <a16:creationId xmlns:a16="http://schemas.microsoft.com/office/drawing/2014/main" id="{C825C096-1BE0-2840-9907-48F931F05371}"/>
              </a:ext>
            </a:extLst>
          </p:cNvPr>
          <p:cNvSpPr txBox="1"/>
          <p:nvPr/>
        </p:nvSpPr>
        <p:spPr>
          <a:xfrm>
            <a:off x="5337346" y="3073400"/>
            <a:ext cx="1546053" cy="1077218"/>
          </a:xfrm>
          <a:prstGeom prst="rect">
            <a:avLst/>
          </a:prstGeom>
          <a:solidFill>
            <a:srgbClr val="FFFF00"/>
          </a:solidFill>
        </p:spPr>
        <p:txBody>
          <a:bodyPr wrap="square" rtlCol="0">
            <a:spAutoFit/>
          </a:bodyPr>
          <a:lstStyle/>
          <a:p>
            <a:r>
              <a:rPr lang="en-US" sz="3200" b="1" dirty="0"/>
              <a:t>SC² vs VUCA</a:t>
            </a:r>
          </a:p>
        </p:txBody>
      </p:sp>
      <p:sp>
        <p:nvSpPr>
          <p:cNvPr id="6" name="TextBox 5">
            <a:extLst>
              <a:ext uri="{FF2B5EF4-FFF2-40B4-BE49-F238E27FC236}">
                <a16:creationId xmlns:a16="http://schemas.microsoft.com/office/drawing/2014/main" id="{DB163001-9B0A-FE4A-9878-8918E2176CDB}"/>
              </a:ext>
            </a:extLst>
          </p:cNvPr>
          <p:cNvSpPr txBox="1"/>
          <p:nvPr/>
        </p:nvSpPr>
        <p:spPr>
          <a:xfrm>
            <a:off x="308322" y="266014"/>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Opposite of the VUCA perception </a:t>
            </a:r>
          </a:p>
        </p:txBody>
      </p:sp>
      <p:sp>
        <p:nvSpPr>
          <p:cNvPr id="7" name="TextBox 6">
            <a:extLst>
              <a:ext uri="{FF2B5EF4-FFF2-40B4-BE49-F238E27FC236}">
                <a16:creationId xmlns:a16="http://schemas.microsoft.com/office/drawing/2014/main" id="{DAF4658C-2AB4-2B4A-9B12-7992FCDA8BF9}"/>
              </a:ext>
            </a:extLst>
          </p:cNvPr>
          <p:cNvSpPr txBox="1"/>
          <p:nvPr/>
        </p:nvSpPr>
        <p:spPr>
          <a:xfrm>
            <a:off x="308322" y="6056419"/>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Is this better? Do we need both views?</a:t>
            </a:r>
          </a:p>
        </p:txBody>
      </p:sp>
    </p:spTree>
    <p:extLst>
      <p:ext uri="{BB962C8B-B14F-4D97-AF65-F5344CB8AC3E}">
        <p14:creationId xmlns:p14="http://schemas.microsoft.com/office/powerpoint/2010/main" val="41535750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s Portugal The Best Surfing Location In The World? | izi ...">
            <a:extLst>
              <a:ext uri="{FF2B5EF4-FFF2-40B4-BE49-F238E27FC236}">
                <a16:creationId xmlns:a16="http://schemas.microsoft.com/office/drawing/2014/main" id="{9D987693-B0B1-3645-B4FA-D05E611EB7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57" y="854188"/>
            <a:ext cx="9176658" cy="516187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0B8238FE-7E7E-F64F-A6C7-D2278C8F9ECA}"/>
              </a:ext>
            </a:extLst>
          </p:cNvPr>
          <p:cNvGraphicFramePr/>
          <p:nvPr/>
        </p:nvGraphicFramePr>
        <p:xfrm>
          <a:off x="2063551" y="548680"/>
          <a:ext cx="9540427" cy="60433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6</a:t>
            </a:fld>
            <a:endParaRPr lang="de-DE"/>
          </a:p>
        </p:txBody>
      </p:sp>
      <p:sp>
        <p:nvSpPr>
          <p:cNvPr id="3" name="TextBox 2">
            <a:extLst>
              <a:ext uri="{FF2B5EF4-FFF2-40B4-BE49-F238E27FC236}">
                <a16:creationId xmlns:a16="http://schemas.microsoft.com/office/drawing/2014/main" id="{C825C096-1BE0-2840-9907-48F931F05371}"/>
              </a:ext>
            </a:extLst>
          </p:cNvPr>
          <p:cNvSpPr txBox="1"/>
          <p:nvPr/>
        </p:nvSpPr>
        <p:spPr>
          <a:xfrm>
            <a:off x="5667226" y="3216390"/>
            <a:ext cx="1923412" cy="400110"/>
          </a:xfrm>
          <a:prstGeom prst="rect">
            <a:avLst/>
          </a:prstGeom>
          <a:solidFill>
            <a:srgbClr val="FFFF00"/>
          </a:solidFill>
        </p:spPr>
        <p:txBody>
          <a:bodyPr wrap="none" rtlCol="0">
            <a:spAutoFit/>
          </a:bodyPr>
          <a:lstStyle/>
          <a:p>
            <a:pPr algn="ctr"/>
            <a:r>
              <a:rPr lang="en-US" sz="2000" b="1" dirty="0"/>
              <a:t>The VUCA world</a:t>
            </a:r>
          </a:p>
        </p:txBody>
      </p:sp>
      <p:sp>
        <p:nvSpPr>
          <p:cNvPr id="7" name="TextBox 6">
            <a:extLst>
              <a:ext uri="{FF2B5EF4-FFF2-40B4-BE49-F238E27FC236}">
                <a16:creationId xmlns:a16="http://schemas.microsoft.com/office/drawing/2014/main" id="{38BFA80E-88DE-A94D-9E45-A26F6F124851}"/>
              </a:ext>
            </a:extLst>
          </p:cNvPr>
          <p:cNvSpPr txBox="1"/>
          <p:nvPr/>
        </p:nvSpPr>
        <p:spPr>
          <a:xfrm>
            <a:off x="308322" y="266014"/>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Positive feelings facing VUCA: </a:t>
            </a:r>
          </a:p>
        </p:txBody>
      </p:sp>
      <p:sp>
        <p:nvSpPr>
          <p:cNvPr id="8" name="TextBox 7">
            <a:extLst>
              <a:ext uri="{FF2B5EF4-FFF2-40B4-BE49-F238E27FC236}">
                <a16:creationId xmlns:a16="http://schemas.microsoft.com/office/drawing/2014/main" id="{40DE4C90-CEAE-5841-9F73-ED1A702E0B03}"/>
              </a:ext>
            </a:extLst>
          </p:cNvPr>
          <p:cNvSpPr txBox="1"/>
          <p:nvPr/>
        </p:nvSpPr>
        <p:spPr>
          <a:xfrm>
            <a:off x="308322" y="5948845"/>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Who tells you VUCA is bad? Why? FUD?</a:t>
            </a:r>
          </a:p>
        </p:txBody>
      </p:sp>
      <p:sp>
        <p:nvSpPr>
          <p:cNvPr id="5" name="Rounded Rectangular Callout 4">
            <a:extLst>
              <a:ext uri="{FF2B5EF4-FFF2-40B4-BE49-F238E27FC236}">
                <a16:creationId xmlns:a16="http://schemas.microsoft.com/office/drawing/2014/main" id="{59EFA36F-6D1A-9641-B56C-36FFAE5949D8}"/>
              </a:ext>
            </a:extLst>
          </p:cNvPr>
          <p:cNvSpPr/>
          <p:nvPr/>
        </p:nvSpPr>
        <p:spPr>
          <a:xfrm>
            <a:off x="9102436" y="2618509"/>
            <a:ext cx="1454727" cy="540327"/>
          </a:xfrm>
          <a:prstGeom prst="wedgeRoundRectCallout">
            <a:avLst>
              <a:gd name="adj1" fmla="val -20833"/>
              <a:gd name="adj2" fmla="val 932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curious</a:t>
            </a:r>
          </a:p>
        </p:txBody>
      </p:sp>
      <p:sp>
        <p:nvSpPr>
          <p:cNvPr id="10" name="Rounded Rectangular Callout 9">
            <a:extLst>
              <a:ext uri="{FF2B5EF4-FFF2-40B4-BE49-F238E27FC236}">
                <a16:creationId xmlns:a16="http://schemas.microsoft.com/office/drawing/2014/main" id="{1D3B7055-298F-7A4A-8D05-0E1C5F611EE9}"/>
              </a:ext>
            </a:extLst>
          </p:cNvPr>
          <p:cNvSpPr/>
          <p:nvPr/>
        </p:nvSpPr>
        <p:spPr>
          <a:xfrm>
            <a:off x="4558145" y="2493819"/>
            <a:ext cx="1454727" cy="540327"/>
          </a:xfrm>
          <a:prstGeom prst="wedgeRoundRectCallout">
            <a:avLst>
              <a:gd name="adj1" fmla="val -20833"/>
              <a:gd name="adj2" fmla="val 932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choices</a:t>
            </a:r>
          </a:p>
        </p:txBody>
      </p:sp>
      <p:sp>
        <p:nvSpPr>
          <p:cNvPr id="11" name="Rounded Rectangular Callout 10">
            <a:extLst>
              <a:ext uri="{FF2B5EF4-FFF2-40B4-BE49-F238E27FC236}">
                <a16:creationId xmlns:a16="http://schemas.microsoft.com/office/drawing/2014/main" id="{A6E17231-6A7B-8741-A436-2A10DEA33A46}"/>
              </a:ext>
            </a:extLst>
          </p:cNvPr>
          <p:cNvSpPr/>
          <p:nvPr/>
        </p:nvSpPr>
        <p:spPr>
          <a:xfrm>
            <a:off x="7633854" y="983673"/>
            <a:ext cx="1454727" cy="540327"/>
          </a:xfrm>
          <a:prstGeom prst="wedgeRoundRectCallout">
            <a:avLst>
              <a:gd name="adj1" fmla="val -75119"/>
              <a:gd name="adj2" fmla="val 47115"/>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thrill</a:t>
            </a:r>
          </a:p>
        </p:txBody>
      </p:sp>
      <p:sp>
        <p:nvSpPr>
          <p:cNvPr id="12" name="Rounded Rectangular Callout 11">
            <a:extLst>
              <a:ext uri="{FF2B5EF4-FFF2-40B4-BE49-F238E27FC236}">
                <a16:creationId xmlns:a16="http://schemas.microsoft.com/office/drawing/2014/main" id="{C69DBE09-C045-6047-BB40-F414D17140D7}"/>
              </a:ext>
            </a:extLst>
          </p:cNvPr>
          <p:cNvSpPr/>
          <p:nvPr/>
        </p:nvSpPr>
        <p:spPr>
          <a:xfrm>
            <a:off x="6698672" y="4225636"/>
            <a:ext cx="1454727" cy="540327"/>
          </a:xfrm>
          <a:prstGeom prst="wedgeRoundRectCallout">
            <a:avLst>
              <a:gd name="adj1" fmla="val -20833"/>
              <a:gd name="adj2" fmla="val 93269"/>
              <a:gd name="adj3" fmla="val 1666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exploring</a:t>
            </a:r>
          </a:p>
        </p:txBody>
      </p:sp>
    </p:spTree>
    <p:extLst>
      <p:ext uri="{BB962C8B-B14F-4D97-AF65-F5344CB8AC3E}">
        <p14:creationId xmlns:p14="http://schemas.microsoft.com/office/powerpoint/2010/main" val="2378937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ork-Life-Balance: So finden Sie Ihren Ausgleich als ...">
            <a:extLst>
              <a:ext uri="{FF2B5EF4-FFF2-40B4-BE49-F238E27FC236}">
                <a16:creationId xmlns:a16="http://schemas.microsoft.com/office/drawing/2014/main" id="{2A91ED80-9880-BA40-984B-1077110D8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2857" y="1028945"/>
            <a:ext cx="8539843" cy="5115536"/>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428F3591-C7D8-A54A-804B-0A5C9FA3D249}"/>
              </a:ext>
            </a:extLst>
          </p:cNvPr>
          <p:cNvSpPr/>
          <p:nvPr/>
        </p:nvSpPr>
        <p:spPr>
          <a:xfrm>
            <a:off x="1921595" y="2575109"/>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Volatility</a:t>
            </a:r>
          </a:p>
        </p:txBody>
      </p:sp>
      <p:sp>
        <p:nvSpPr>
          <p:cNvPr id="6" name="Rounded Rectangle 5">
            <a:extLst>
              <a:ext uri="{FF2B5EF4-FFF2-40B4-BE49-F238E27FC236}">
                <a16:creationId xmlns:a16="http://schemas.microsoft.com/office/drawing/2014/main" id="{0D088C91-B7DF-3547-AC44-5641E91F5CFB}"/>
              </a:ext>
            </a:extLst>
          </p:cNvPr>
          <p:cNvSpPr/>
          <p:nvPr/>
        </p:nvSpPr>
        <p:spPr>
          <a:xfrm>
            <a:off x="1913358" y="3456558"/>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Uncertainty</a:t>
            </a:r>
          </a:p>
        </p:txBody>
      </p:sp>
      <p:sp>
        <p:nvSpPr>
          <p:cNvPr id="7" name="Rounded Rectangle 6">
            <a:extLst>
              <a:ext uri="{FF2B5EF4-FFF2-40B4-BE49-F238E27FC236}">
                <a16:creationId xmlns:a16="http://schemas.microsoft.com/office/drawing/2014/main" id="{B4E11551-B43B-E04C-9B18-C656DBA02F63}"/>
              </a:ext>
            </a:extLst>
          </p:cNvPr>
          <p:cNvSpPr/>
          <p:nvPr/>
        </p:nvSpPr>
        <p:spPr>
          <a:xfrm>
            <a:off x="1907783" y="4296817"/>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Complexity</a:t>
            </a:r>
          </a:p>
        </p:txBody>
      </p:sp>
      <p:sp>
        <p:nvSpPr>
          <p:cNvPr id="8" name="Rounded Rectangle 7">
            <a:extLst>
              <a:ext uri="{FF2B5EF4-FFF2-40B4-BE49-F238E27FC236}">
                <a16:creationId xmlns:a16="http://schemas.microsoft.com/office/drawing/2014/main" id="{07902F03-8C09-FF43-990D-524BB30B4BB1}"/>
              </a:ext>
            </a:extLst>
          </p:cNvPr>
          <p:cNvSpPr/>
          <p:nvPr/>
        </p:nvSpPr>
        <p:spPr>
          <a:xfrm>
            <a:off x="1936859" y="5198861"/>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Ambiguity</a:t>
            </a:r>
          </a:p>
        </p:txBody>
      </p:sp>
      <p:sp>
        <p:nvSpPr>
          <p:cNvPr id="9" name="Rounded Rectangle 8">
            <a:extLst>
              <a:ext uri="{FF2B5EF4-FFF2-40B4-BE49-F238E27FC236}">
                <a16:creationId xmlns:a16="http://schemas.microsoft.com/office/drawing/2014/main" id="{A4151597-8A50-E44B-984E-25464310FF31}"/>
              </a:ext>
            </a:extLst>
          </p:cNvPr>
          <p:cNvSpPr/>
          <p:nvPr/>
        </p:nvSpPr>
        <p:spPr>
          <a:xfrm>
            <a:off x="7765132" y="2610494"/>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Stability</a:t>
            </a:r>
          </a:p>
        </p:txBody>
      </p:sp>
      <p:sp>
        <p:nvSpPr>
          <p:cNvPr id="10" name="Rounded Rectangle 9">
            <a:extLst>
              <a:ext uri="{FF2B5EF4-FFF2-40B4-BE49-F238E27FC236}">
                <a16:creationId xmlns:a16="http://schemas.microsoft.com/office/drawing/2014/main" id="{C5A14CC5-5087-5B49-BFD7-75F0B218990D}"/>
              </a:ext>
            </a:extLst>
          </p:cNvPr>
          <p:cNvSpPr/>
          <p:nvPr/>
        </p:nvSpPr>
        <p:spPr>
          <a:xfrm>
            <a:off x="7792754" y="3423607"/>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Certainty</a:t>
            </a:r>
          </a:p>
        </p:txBody>
      </p:sp>
      <p:sp>
        <p:nvSpPr>
          <p:cNvPr id="11" name="Rounded Rectangle 10">
            <a:extLst>
              <a:ext uri="{FF2B5EF4-FFF2-40B4-BE49-F238E27FC236}">
                <a16:creationId xmlns:a16="http://schemas.microsoft.com/office/drawing/2014/main" id="{26AE32D2-8D68-AA48-9694-4D3D8B3ECF0E}"/>
              </a:ext>
            </a:extLst>
          </p:cNvPr>
          <p:cNvSpPr/>
          <p:nvPr/>
        </p:nvSpPr>
        <p:spPr>
          <a:xfrm>
            <a:off x="7787183" y="4263866"/>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Simplicity</a:t>
            </a:r>
          </a:p>
        </p:txBody>
      </p:sp>
      <p:sp>
        <p:nvSpPr>
          <p:cNvPr id="12" name="Rounded Rectangle 11">
            <a:extLst>
              <a:ext uri="{FF2B5EF4-FFF2-40B4-BE49-F238E27FC236}">
                <a16:creationId xmlns:a16="http://schemas.microsoft.com/office/drawing/2014/main" id="{5B8A890F-D069-B349-B167-E62BD3A7429C}"/>
              </a:ext>
            </a:extLst>
          </p:cNvPr>
          <p:cNvSpPr/>
          <p:nvPr/>
        </p:nvSpPr>
        <p:spPr>
          <a:xfrm>
            <a:off x="7762466" y="5165910"/>
            <a:ext cx="1804086" cy="6301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Clarity</a:t>
            </a:r>
          </a:p>
        </p:txBody>
      </p:sp>
      <p:sp>
        <p:nvSpPr>
          <p:cNvPr id="13" name="TextBox 12">
            <a:extLst>
              <a:ext uri="{FF2B5EF4-FFF2-40B4-BE49-F238E27FC236}">
                <a16:creationId xmlns:a16="http://schemas.microsoft.com/office/drawing/2014/main" id="{9FC53E42-D6CB-E54E-8B1A-0939DED28349}"/>
              </a:ext>
            </a:extLst>
          </p:cNvPr>
          <p:cNvSpPr txBox="1"/>
          <p:nvPr/>
        </p:nvSpPr>
        <p:spPr>
          <a:xfrm>
            <a:off x="2360824" y="1156200"/>
            <a:ext cx="1404552" cy="1323439"/>
          </a:xfrm>
          <a:prstGeom prst="rect">
            <a:avLst/>
          </a:prstGeom>
          <a:solidFill>
            <a:srgbClr val="FFFF00"/>
          </a:solidFill>
        </p:spPr>
        <p:txBody>
          <a:bodyPr wrap="none" rtlCol="0">
            <a:spAutoFit/>
          </a:bodyPr>
          <a:lstStyle/>
          <a:p>
            <a:r>
              <a:rPr lang="en-US" sz="2000" b="1" dirty="0"/>
              <a:t>VUCA</a:t>
            </a:r>
          </a:p>
          <a:p>
            <a:r>
              <a:rPr lang="en-US" sz="2000" b="1" dirty="0"/>
              <a:t>- day</a:t>
            </a:r>
          </a:p>
          <a:p>
            <a:r>
              <a:rPr lang="en-US" sz="2000" b="1" dirty="0"/>
              <a:t>- antifragile</a:t>
            </a:r>
          </a:p>
          <a:p>
            <a:r>
              <a:rPr lang="en-US" sz="2000" b="1" dirty="0"/>
              <a:t>- strive</a:t>
            </a:r>
          </a:p>
        </p:txBody>
      </p:sp>
      <p:sp>
        <p:nvSpPr>
          <p:cNvPr id="14" name="TextBox 13">
            <a:extLst>
              <a:ext uri="{FF2B5EF4-FFF2-40B4-BE49-F238E27FC236}">
                <a16:creationId xmlns:a16="http://schemas.microsoft.com/office/drawing/2014/main" id="{A23495A2-7B64-B745-845B-2B2F80F28815}"/>
              </a:ext>
            </a:extLst>
          </p:cNvPr>
          <p:cNvSpPr txBox="1"/>
          <p:nvPr/>
        </p:nvSpPr>
        <p:spPr>
          <a:xfrm>
            <a:off x="7991804" y="1162471"/>
            <a:ext cx="1182888" cy="1323439"/>
          </a:xfrm>
          <a:prstGeom prst="rect">
            <a:avLst/>
          </a:prstGeom>
          <a:solidFill>
            <a:srgbClr val="FFFF00"/>
          </a:solidFill>
        </p:spPr>
        <p:txBody>
          <a:bodyPr wrap="none" rtlCol="0">
            <a:spAutoFit/>
          </a:bodyPr>
          <a:lstStyle>
            <a:defPPr>
              <a:defRPr lang="en-DE"/>
            </a:defPPr>
            <a:lvl1pPr>
              <a:defRPr sz="2000" b="1"/>
            </a:lvl1pPr>
          </a:lstStyle>
          <a:p>
            <a:r>
              <a:rPr lang="en-US" dirty="0"/>
              <a:t>SC²</a:t>
            </a:r>
          </a:p>
          <a:p>
            <a:r>
              <a:rPr lang="en-US" dirty="0"/>
              <a:t>- night</a:t>
            </a:r>
          </a:p>
          <a:p>
            <a:r>
              <a:rPr lang="en-US" dirty="0"/>
              <a:t>- resilient</a:t>
            </a:r>
          </a:p>
          <a:p>
            <a:r>
              <a:rPr lang="en-US" dirty="0"/>
              <a:t>- survive</a:t>
            </a:r>
          </a:p>
        </p:txBody>
      </p:sp>
      <p:sp>
        <p:nvSpPr>
          <p:cNvPr id="15" name="Left-right Arrow 14">
            <a:extLst>
              <a:ext uri="{FF2B5EF4-FFF2-40B4-BE49-F238E27FC236}">
                <a16:creationId xmlns:a16="http://schemas.microsoft.com/office/drawing/2014/main" id="{61D9754C-13AF-8B42-AF6D-89A5960054AA}"/>
              </a:ext>
            </a:extLst>
          </p:cNvPr>
          <p:cNvSpPr/>
          <p:nvPr/>
        </p:nvSpPr>
        <p:spPr>
          <a:xfrm>
            <a:off x="4332115" y="1120722"/>
            <a:ext cx="2693096" cy="2116902"/>
          </a:xfrm>
          <a:prstGeom prst="leftRightArrow">
            <a:avLst>
              <a:gd name="adj1" fmla="val 50000"/>
              <a:gd name="adj2" fmla="val 2279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Balance</a:t>
            </a:r>
          </a:p>
          <a:p>
            <a:pPr algn="ctr"/>
            <a:r>
              <a:rPr lang="en-US" dirty="0"/>
              <a:t>Our own choice</a:t>
            </a:r>
          </a:p>
          <a:p>
            <a:pPr algn="ctr"/>
            <a:r>
              <a:rPr lang="en-US" dirty="0"/>
              <a:t>WISDOM</a:t>
            </a:r>
          </a:p>
        </p:txBody>
      </p:sp>
      <p:sp>
        <p:nvSpPr>
          <p:cNvPr id="16" name="TextBox 15">
            <a:extLst>
              <a:ext uri="{FF2B5EF4-FFF2-40B4-BE49-F238E27FC236}">
                <a16:creationId xmlns:a16="http://schemas.microsoft.com/office/drawing/2014/main" id="{1E9B394C-CDAF-CC46-92A1-50E623D74A47}"/>
              </a:ext>
            </a:extLst>
          </p:cNvPr>
          <p:cNvSpPr txBox="1"/>
          <p:nvPr/>
        </p:nvSpPr>
        <p:spPr>
          <a:xfrm>
            <a:off x="308322" y="266014"/>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Find the balance  </a:t>
            </a:r>
          </a:p>
        </p:txBody>
      </p:sp>
      <p:sp>
        <p:nvSpPr>
          <p:cNvPr id="17" name="TextBox 16">
            <a:extLst>
              <a:ext uri="{FF2B5EF4-FFF2-40B4-BE49-F238E27FC236}">
                <a16:creationId xmlns:a16="http://schemas.microsoft.com/office/drawing/2014/main" id="{9870B7B3-5E77-AE42-864D-EB822E59B229}"/>
              </a:ext>
            </a:extLst>
          </p:cNvPr>
          <p:cNvSpPr txBox="1"/>
          <p:nvPr/>
        </p:nvSpPr>
        <p:spPr>
          <a:xfrm>
            <a:off x="220615" y="6117794"/>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It’s your conscious choice</a:t>
            </a:r>
          </a:p>
        </p:txBody>
      </p:sp>
    </p:spTree>
    <p:extLst>
      <p:ext uri="{BB962C8B-B14F-4D97-AF65-F5344CB8AC3E}">
        <p14:creationId xmlns:p14="http://schemas.microsoft.com/office/powerpoint/2010/main" val="38650872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quot;The Thinker&quot; May Be More Than You Thought, Rodin—100 ...">
            <a:extLst>
              <a:ext uri="{FF2B5EF4-FFF2-40B4-BE49-F238E27FC236}">
                <a16:creationId xmlns:a16="http://schemas.microsoft.com/office/drawing/2014/main" id="{DD5FC03B-952D-EC46-8FC8-869260B429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14068"/>
            <a:ext cx="14354355" cy="812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0B8238FE-7E7E-F64F-A6C7-D2278C8F9ECA}"/>
              </a:ext>
            </a:extLst>
          </p:cNvPr>
          <p:cNvGraphicFramePr/>
          <p:nvPr>
            <p:extLst>
              <p:ext uri="{D42A27DB-BD31-4B8C-83A1-F6EECF244321}">
                <p14:modId xmlns:p14="http://schemas.microsoft.com/office/powerpoint/2010/main" val="4215595528"/>
              </p:ext>
            </p:extLst>
          </p:nvPr>
        </p:nvGraphicFramePr>
        <p:xfrm>
          <a:off x="1936376" y="1183340"/>
          <a:ext cx="7377404" cy="51979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8</a:t>
            </a:fld>
            <a:endParaRPr lang="de-DE"/>
          </a:p>
        </p:txBody>
      </p:sp>
      <p:sp>
        <p:nvSpPr>
          <p:cNvPr id="3" name="TextBox 2">
            <a:extLst>
              <a:ext uri="{FF2B5EF4-FFF2-40B4-BE49-F238E27FC236}">
                <a16:creationId xmlns:a16="http://schemas.microsoft.com/office/drawing/2014/main" id="{C825C096-1BE0-2840-9907-48F931F05371}"/>
              </a:ext>
            </a:extLst>
          </p:cNvPr>
          <p:cNvSpPr txBox="1"/>
          <p:nvPr/>
        </p:nvSpPr>
        <p:spPr>
          <a:xfrm>
            <a:off x="4287078" y="3166425"/>
            <a:ext cx="2664296" cy="1015663"/>
          </a:xfrm>
          <a:prstGeom prst="rect">
            <a:avLst/>
          </a:prstGeom>
          <a:solidFill>
            <a:schemeClr val="bg1"/>
          </a:solidFill>
        </p:spPr>
        <p:txBody>
          <a:bodyPr wrap="square" rtlCol="0">
            <a:spAutoFit/>
          </a:bodyPr>
          <a:lstStyle/>
          <a:p>
            <a:pPr algn="ctr"/>
            <a:r>
              <a:rPr lang="en-US" sz="2000" b="1" dirty="0"/>
              <a:t>Wisdom: </a:t>
            </a:r>
            <a:br>
              <a:rPr lang="en-US" sz="2000" b="1" dirty="0"/>
            </a:br>
            <a:r>
              <a:rPr lang="en-US" sz="2000" b="1" dirty="0"/>
              <a:t>10 competencies </a:t>
            </a:r>
          </a:p>
          <a:p>
            <a:pPr algn="ctr"/>
            <a:r>
              <a:rPr lang="en-US" sz="2000" b="1" dirty="0"/>
              <a:t>to build &amp; maintain</a:t>
            </a:r>
          </a:p>
        </p:txBody>
      </p:sp>
      <p:sp>
        <p:nvSpPr>
          <p:cNvPr id="6" name="TextBox 5">
            <a:extLst>
              <a:ext uri="{FF2B5EF4-FFF2-40B4-BE49-F238E27FC236}">
                <a16:creationId xmlns:a16="http://schemas.microsoft.com/office/drawing/2014/main" id="{212D8A68-0AD4-8F42-B58F-4719AA0C9400}"/>
              </a:ext>
            </a:extLst>
          </p:cNvPr>
          <p:cNvSpPr txBox="1"/>
          <p:nvPr/>
        </p:nvSpPr>
        <p:spPr>
          <a:xfrm>
            <a:off x="308322" y="120707"/>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10 Competencies from medical research</a:t>
            </a:r>
            <a:endParaRPr lang="en-US" sz="1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63A03C0-74C2-934D-A5F2-7D474DA6290E}"/>
              </a:ext>
            </a:extLst>
          </p:cNvPr>
          <p:cNvSpPr txBox="1"/>
          <p:nvPr/>
        </p:nvSpPr>
        <p:spPr>
          <a:xfrm>
            <a:off x="308322" y="6150114"/>
            <a:ext cx="11295657"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How to improve?</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8787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5076" name="Picture 4" descr="Wisdom - Sophia | Precept Austin">
            <a:extLst>
              <a:ext uri="{FF2B5EF4-FFF2-40B4-BE49-F238E27FC236}">
                <a16:creationId xmlns:a16="http://schemas.microsoft.com/office/drawing/2014/main" id="{EB9AACEE-079D-6345-8BDA-C1D4129FB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12" y="1006207"/>
            <a:ext cx="6263688" cy="47236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048EE80-2DAC-C440-A259-128FA8F95E7B}"/>
              </a:ext>
            </a:extLst>
          </p:cNvPr>
          <p:cNvSpPr>
            <a:spLocks noGrp="1"/>
          </p:cNvSpPr>
          <p:nvPr>
            <p:ph type="sldNum" sz="quarter" idx="12"/>
          </p:nvPr>
        </p:nvSpPr>
        <p:spPr/>
        <p:txBody>
          <a:bodyPr/>
          <a:lstStyle/>
          <a:p>
            <a:fld id="{381FBD6C-9D77-4D07-B08C-98FFDFD7CF19}" type="slidenum">
              <a:rPr lang="de-DE" smtClean="0"/>
              <a:pPr/>
              <a:t>9</a:t>
            </a:fld>
            <a:endParaRPr lang="de-DE"/>
          </a:p>
        </p:txBody>
      </p:sp>
      <p:sp>
        <p:nvSpPr>
          <p:cNvPr id="5" name="TextBox 4">
            <a:extLst>
              <a:ext uri="{FF2B5EF4-FFF2-40B4-BE49-F238E27FC236}">
                <a16:creationId xmlns:a16="http://schemas.microsoft.com/office/drawing/2014/main" id="{ADC2BE4D-5787-DF44-B6F9-C8BB8F97F7BA}"/>
              </a:ext>
            </a:extLst>
          </p:cNvPr>
          <p:cNvSpPr txBox="1"/>
          <p:nvPr/>
        </p:nvSpPr>
        <p:spPr>
          <a:xfrm>
            <a:off x="308322" y="120707"/>
            <a:ext cx="11295657" cy="954107"/>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Wisdom roots deep.</a:t>
            </a:r>
            <a:endParaRPr lang="en-US" sz="1600"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A01C25F-B001-5A4A-9D5B-AFBA0AF60305}"/>
              </a:ext>
            </a:extLst>
          </p:cNvPr>
          <p:cNvSpPr txBox="1"/>
          <p:nvPr/>
        </p:nvSpPr>
        <p:spPr>
          <a:xfrm>
            <a:off x="58143" y="5756185"/>
            <a:ext cx="12133857" cy="1323439"/>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 It’s the fundamental pragmatics of life.</a:t>
            </a:r>
          </a:p>
          <a:p>
            <a:endParaRPr lang="en-US" sz="40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50EFA78E-589C-5D48-B5BA-C60FC29CDE19}"/>
              </a:ext>
            </a:extLst>
          </p:cNvPr>
          <p:cNvSpPr txBox="1"/>
          <p:nvPr/>
        </p:nvSpPr>
        <p:spPr>
          <a:xfrm>
            <a:off x="6859415" y="979856"/>
            <a:ext cx="5079543" cy="3416320"/>
          </a:xfrm>
          <a:prstGeom prst="rect">
            <a:avLst/>
          </a:prstGeom>
          <a:solidFill>
            <a:schemeClr val="bg1"/>
          </a:solidFill>
        </p:spPr>
        <p:txBody>
          <a:bodyPr wrap="square" rtlCol="0">
            <a:spAutoFit/>
          </a:bodyPr>
          <a:lstStyle/>
          <a:p>
            <a:r>
              <a:rPr lang="en-US" sz="2400" b="1" dirty="0"/>
              <a:t>Wisdom defined:</a:t>
            </a:r>
            <a:br>
              <a:rPr lang="en-US" sz="2400" b="1" dirty="0"/>
            </a:br>
            <a:r>
              <a:rPr lang="en-US" sz="2400" dirty="0"/>
              <a:t>Wikipedia: .. ability to contemplate and act using knowledge, experience, understanding, common sense and insight.</a:t>
            </a:r>
          </a:p>
          <a:p>
            <a:endParaRPr lang="en-US" sz="2400" dirty="0"/>
          </a:p>
          <a:p>
            <a:r>
              <a:rPr lang="en-US" sz="2400" dirty="0" err="1"/>
              <a:t>Baltes</a:t>
            </a:r>
            <a:r>
              <a:rPr lang="en-US" sz="2400" dirty="0"/>
              <a:t>: .. Expert Knowledge concerning the fundamental pragmatics of life. (make sense of life)</a:t>
            </a:r>
          </a:p>
        </p:txBody>
      </p:sp>
    </p:spTree>
    <p:extLst>
      <p:ext uri="{BB962C8B-B14F-4D97-AF65-F5344CB8AC3E}">
        <p14:creationId xmlns:p14="http://schemas.microsoft.com/office/powerpoint/2010/main" val="108264597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MIO_HDS" val="True"/>
  <p:tag name="MIO_EK" val="521"/>
  <p:tag name="MIO_UPDATE" val="True"/>
  <p:tag name="MIO_VERSION" val="30.10.2012 15:13:30"/>
  <p:tag name="MIO_DBID" val="50000100-0005-0056-080a-01c60c005091"/>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illant Group Master Office 2007">
  <a:themeElements>
    <a:clrScheme name="Vaillant Group">
      <a:dk1>
        <a:sysClr val="windowText" lastClr="000000"/>
      </a:dk1>
      <a:lt1>
        <a:sysClr val="window" lastClr="FFFFFF"/>
      </a:lt1>
      <a:dk2>
        <a:srgbClr val="C31421"/>
      </a:dk2>
      <a:lt2>
        <a:srgbClr val="E5D1A6"/>
      </a:lt2>
      <a:accent1>
        <a:srgbClr val="797B7C"/>
      </a:accent1>
      <a:accent2>
        <a:srgbClr val="78A1C0"/>
      </a:accent2>
      <a:accent3>
        <a:srgbClr val="FFFFFF"/>
      </a:accent3>
      <a:accent4>
        <a:srgbClr val="000000"/>
      </a:accent4>
      <a:accent5>
        <a:srgbClr val="BEBFBF"/>
      </a:accent5>
      <a:accent6>
        <a:srgbClr val="6C91AE"/>
      </a:accent6>
      <a:hlink>
        <a:srgbClr val="005384"/>
      </a:hlink>
      <a:folHlink>
        <a:srgbClr val="F59E42"/>
      </a:folHlink>
    </a:clrScheme>
    <a:fontScheme name="Vaillant Group">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600" dirty="0"/>
        </a:defPPr>
      </a:lstStyle>
    </a:txDef>
  </a:objectDefaults>
  <a:extraClrSchemeLst/>
</a:theme>
</file>

<file path=ppt/theme/theme3.xml><?xml version="1.0" encoding="utf-8"?>
<a:theme xmlns:a="http://schemas.openxmlformats.org/drawingml/2006/main" name="1_Office Theme">
  <a:themeElements>
    <a:clrScheme name="PMI_Palette">
      <a:dk1>
        <a:srgbClr val="000000"/>
      </a:dk1>
      <a:lt1>
        <a:srgbClr val="FFFFFF"/>
      </a:lt1>
      <a:dk2>
        <a:srgbClr val="C4C5C7"/>
      </a:dk2>
      <a:lt2>
        <a:srgbClr val="E7E6E6"/>
      </a:lt2>
      <a:accent1>
        <a:srgbClr val="FF610F"/>
      </a:accent1>
      <a:accent2>
        <a:srgbClr val="DD300B"/>
      </a:accent2>
      <a:accent3>
        <a:srgbClr val="FF9361"/>
      </a:accent3>
      <a:accent4>
        <a:srgbClr val="05BFE0"/>
      </a:accent4>
      <a:accent5>
        <a:srgbClr val="0080A8"/>
      </a:accent5>
      <a:accent6>
        <a:srgbClr val="59D3EB"/>
      </a:accent6>
      <a:hlink>
        <a:srgbClr val="4F17A8"/>
      </a:hlink>
      <a:folHlink>
        <a:srgbClr val="8A66C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MI_ARIAL_0912_2019" id="{70909711-29E3-694D-9CF1-B24B830544D2}" vid="{D1202B59-CE36-D24B-BAD5-608B33454A9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14382</TotalTime>
  <Words>2194</Words>
  <Application>Microsoft Office PowerPoint</Application>
  <PresentationFormat>Widescreen</PresentationFormat>
  <Paragraphs>438</Paragraphs>
  <Slides>32</Slides>
  <Notes>18</Notes>
  <HiddenSlides>0</HiddenSlides>
  <MMClips>0</MMClips>
  <ScaleCrop>false</ScaleCrop>
  <HeadingPairs>
    <vt:vector size="4" baseType="variant">
      <vt:variant>
        <vt:lpstr>Theme</vt:lpstr>
      </vt:variant>
      <vt:variant>
        <vt:i4>3</vt:i4>
      </vt:variant>
      <vt:variant>
        <vt:lpstr>Slide Titles</vt:lpstr>
      </vt:variant>
      <vt:variant>
        <vt:i4>32</vt:i4>
      </vt:variant>
    </vt:vector>
  </HeadingPairs>
  <TitlesOfParts>
    <vt:vector size="35" baseType="lpstr">
      <vt:lpstr>Office Theme</vt:lpstr>
      <vt:lpstr>Vaillant Group Master Office 2007</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Self-Control: Crucial Conversations (Grenny et al.)  Understand (and mitigate) automatic emotional reactions engrained in our brain  </vt:lpstr>
      <vt:lpstr>PowerPoint Presentation</vt:lpstr>
      <vt:lpstr>PowerPoint Presentation</vt:lpstr>
      <vt:lpstr>PowerPoint Presentation</vt:lpstr>
      <vt:lpstr>Ethical values describe triggers to our emotions</vt:lpstr>
      <vt:lpstr>PowerPoint Presentation</vt:lpstr>
      <vt:lpstr>PowerPoint Presentation</vt:lpstr>
      <vt:lpstr>PowerPoint Presentation</vt:lpstr>
      <vt:lpstr>PowerPoint Presentation</vt:lpstr>
      <vt:lpstr>Emotional Intelligence – a base for wisdom and leadership</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Thomas Walenta</dc:creator>
  <cp:lastModifiedBy>Ernest Butias</cp:lastModifiedBy>
  <cp:revision>32</cp:revision>
  <dcterms:created xsi:type="dcterms:W3CDTF">2021-10-11T09:05:59Z</dcterms:created>
  <dcterms:modified xsi:type="dcterms:W3CDTF">2021-12-13T08:41:04Z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12417413</vt:lpwstr>
  </property>
  <property fmtid="{D5CDD505-2E9C-101B-9397-08002B2CF9AE}" pid="3" name="NXPowerLiteSettings">
    <vt:lpwstr>F7000400038000</vt:lpwstr>
  </property>
  <property fmtid="{D5CDD505-2E9C-101B-9397-08002B2CF9AE}" pid="4" name="NXPowerLiteVersion">
    <vt:lpwstr>S9.1.2</vt:lpwstr>
  </property>
</Properties>
</file>