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2.xml" ContentType="application/vnd.openxmlformats-officedocument.themeOverr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2"/>
  </p:notesMasterIdLst>
  <p:sldIdLst>
    <p:sldId id="865" r:id="rId3"/>
    <p:sldId id="853" r:id="rId4"/>
    <p:sldId id="622" r:id="rId5"/>
    <p:sldId id="900" r:id="rId6"/>
    <p:sldId id="620" r:id="rId7"/>
    <p:sldId id="872" r:id="rId8"/>
    <p:sldId id="873" r:id="rId9"/>
    <p:sldId id="874" r:id="rId10"/>
    <p:sldId id="871" r:id="rId11"/>
    <p:sldId id="902" r:id="rId12"/>
    <p:sldId id="875" r:id="rId13"/>
    <p:sldId id="607" r:id="rId14"/>
    <p:sldId id="901" r:id="rId15"/>
    <p:sldId id="897" r:id="rId16"/>
    <p:sldId id="898" r:id="rId17"/>
    <p:sldId id="899" r:id="rId18"/>
    <p:sldId id="599" r:id="rId19"/>
    <p:sldId id="598" r:id="rId20"/>
    <p:sldId id="894" r:id="rId21"/>
    <p:sldId id="876" r:id="rId22"/>
    <p:sldId id="849" r:id="rId23"/>
    <p:sldId id="868" r:id="rId24"/>
    <p:sldId id="867" r:id="rId25"/>
    <p:sldId id="855" r:id="rId26"/>
    <p:sldId id="886" r:id="rId27"/>
    <p:sldId id="895" r:id="rId28"/>
    <p:sldId id="870" r:id="rId29"/>
    <p:sldId id="896" r:id="rId30"/>
    <p:sldId id="617" r:id="rId31"/>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996"/>
    <p:restoredTop sz="96327"/>
  </p:normalViewPr>
  <p:slideViewPr>
    <p:cSldViewPr snapToGrid="0" snapToObjects="1">
      <p:cViewPr>
        <p:scale>
          <a:sx n="73" d="100"/>
          <a:sy n="73" d="100"/>
        </p:scale>
        <p:origin x="-126"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3EEF26-8B1C-254B-A92B-85AA9898E9B3}" type="doc">
      <dgm:prSet loTypeId="urn:microsoft.com/office/officeart/2005/8/layout/cycle8" loCatId="" qsTypeId="urn:microsoft.com/office/officeart/2005/8/quickstyle/simple1" qsCatId="simple" csTypeId="urn:microsoft.com/office/officeart/2005/8/colors/accent1_2" csCatId="accent1" phldr="1"/>
      <dgm:spPr/>
    </dgm:pt>
    <dgm:pt modelId="{D86930CA-D39C-AA49-B316-A0E13823A446}">
      <dgm:prSet phldrT="[Text]" custT="1"/>
      <dgm:spPr>
        <a:solidFill>
          <a:srgbClr val="59D4EB"/>
        </a:solidFill>
      </dgm:spPr>
      <dgm:t>
        <a:bodyPr/>
        <a:lstStyle/>
        <a:p>
          <a:r>
            <a:rPr lang="en-GB" sz="3200" b="1" dirty="0"/>
            <a:t>The Project Economy</a:t>
          </a:r>
        </a:p>
      </dgm:t>
    </dgm:pt>
    <dgm:pt modelId="{5349F11C-3A4E-C544-9F7A-DEAD13FB9647}" type="parTrans" cxnId="{1B4EC16F-FD53-AC45-9743-37BA48CC48E8}">
      <dgm:prSet/>
      <dgm:spPr/>
      <dgm:t>
        <a:bodyPr/>
        <a:lstStyle/>
        <a:p>
          <a:endParaRPr lang="en-GB"/>
        </a:p>
      </dgm:t>
    </dgm:pt>
    <dgm:pt modelId="{BF3C6B48-0A33-9847-8107-1C73686D438E}" type="sibTrans" cxnId="{1B4EC16F-FD53-AC45-9743-37BA48CC48E8}">
      <dgm:prSet/>
      <dgm:spPr/>
      <dgm:t>
        <a:bodyPr/>
        <a:lstStyle/>
        <a:p>
          <a:endParaRPr lang="en-GB"/>
        </a:p>
      </dgm:t>
    </dgm:pt>
    <dgm:pt modelId="{8FDBF5DC-DAD1-F24E-80D8-E08CFCEBE014}">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rgbClr val="FF9461"/>
        </a:solidFill>
        <a:ln>
          <a:noFill/>
        </a:ln>
      </dgm:spPr>
      <dgm:t>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dirty="0">
              <a:ln>
                <a:noFill/>
              </a:ln>
              <a:solidFill>
                <a:srgbClr val="FFFFFF"/>
              </a:solidFill>
              <a:effectLst/>
              <a:uLnTx/>
              <a:uFillTx/>
              <a:latin typeface="GT Pressura Mono" panose="02000506020000020004" pitchFamily="2" charset="77"/>
              <a:ea typeface="+mn-ea"/>
              <a:cs typeface="+mn-cs"/>
            </a:rPr>
            <a:t>Leader- ship and Ethics</a:t>
          </a:r>
        </a:p>
      </dgm:t>
    </dgm:pt>
    <dgm:pt modelId="{1CDA7140-A86A-AB49-8F44-7C4985DC6E92}" type="sibTrans" cxnId="{41394D5E-FE95-9040-8F59-CF960E44587B}">
      <dgm:prSet/>
      <dgm:spPr/>
      <dgm:t>
        <a:bodyPr/>
        <a:lstStyle/>
        <a:p>
          <a:endParaRPr lang="en-GB"/>
        </a:p>
      </dgm:t>
    </dgm:pt>
    <dgm:pt modelId="{5B7911B1-9494-2249-BAA2-09089C65930C}" type="parTrans" cxnId="{41394D5E-FE95-9040-8F59-CF960E44587B}">
      <dgm:prSet/>
      <dgm:spPr/>
      <dgm:t>
        <a:bodyPr/>
        <a:lstStyle/>
        <a:p>
          <a:endParaRPr lang="en-GB"/>
        </a:p>
      </dgm:t>
    </dgm:pt>
    <dgm:pt modelId="{9387418C-30A2-E54E-93A3-0BCBC01B09F8}" type="pres">
      <dgm:prSet presAssocID="{FF3EEF26-8B1C-254B-A92B-85AA9898E9B3}" presName="compositeShape" presStyleCnt="0">
        <dgm:presLayoutVars>
          <dgm:chMax val="7"/>
          <dgm:dir/>
          <dgm:resizeHandles val="exact"/>
        </dgm:presLayoutVars>
      </dgm:prSet>
      <dgm:spPr/>
    </dgm:pt>
    <dgm:pt modelId="{4388CF20-85D8-1B42-BE36-C1231CD22E26}" type="pres">
      <dgm:prSet presAssocID="{FF3EEF26-8B1C-254B-A92B-85AA9898E9B3}" presName="wedge1" presStyleLbl="node1" presStyleIdx="0" presStyleCnt="2" custScaleX="104221"/>
      <dgm:spPr/>
      <dgm:t>
        <a:bodyPr/>
        <a:lstStyle/>
        <a:p>
          <a:endParaRPr lang="en-GB"/>
        </a:p>
      </dgm:t>
    </dgm:pt>
    <dgm:pt modelId="{70804D4C-2A5B-0E41-A734-98F95C6A8647}" type="pres">
      <dgm:prSet presAssocID="{FF3EEF26-8B1C-254B-A92B-85AA9898E9B3}" presName="dummy1a" presStyleCnt="0"/>
      <dgm:spPr/>
    </dgm:pt>
    <dgm:pt modelId="{765C91F7-7C5F-9647-A931-2AF947629DB4}" type="pres">
      <dgm:prSet presAssocID="{FF3EEF26-8B1C-254B-A92B-85AA9898E9B3}" presName="dummy1b" presStyleCnt="0"/>
      <dgm:spPr/>
    </dgm:pt>
    <dgm:pt modelId="{281FB5E6-D832-F04C-86A7-250DE2078C73}" type="pres">
      <dgm:prSet presAssocID="{FF3EEF26-8B1C-254B-A92B-85AA9898E9B3}" presName="wedge1Tx" presStyleLbl="node1" presStyleIdx="0" presStyleCnt="2">
        <dgm:presLayoutVars>
          <dgm:chMax val="0"/>
          <dgm:chPref val="0"/>
          <dgm:bulletEnabled val="1"/>
        </dgm:presLayoutVars>
      </dgm:prSet>
      <dgm:spPr/>
      <dgm:t>
        <a:bodyPr/>
        <a:lstStyle/>
        <a:p>
          <a:endParaRPr lang="en-GB"/>
        </a:p>
      </dgm:t>
    </dgm:pt>
    <dgm:pt modelId="{0C58A449-12B7-9F4A-B4C8-B09178960022}" type="pres">
      <dgm:prSet presAssocID="{FF3EEF26-8B1C-254B-A92B-85AA9898E9B3}" presName="wedge2" presStyleLbl="node1" presStyleIdx="1" presStyleCnt="2"/>
      <dgm:spPr/>
      <dgm:t>
        <a:bodyPr/>
        <a:lstStyle/>
        <a:p>
          <a:endParaRPr lang="en-GB"/>
        </a:p>
      </dgm:t>
    </dgm:pt>
    <dgm:pt modelId="{A8A9E2A0-B724-C341-B2F4-38575F1A60E7}" type="pres">
      <dgm:prSet presAssocID="{FF3EEF26-8B1C-254B-A92B-85AA9898E9B3}" presName="dummy2a" presStyleCnt="0"/>
      <dgm:spPr/>
    </dgm:pt>
    <dgm:pt modelId="{C237F491-260D-DF4C-A7B1-01165C606734}" type="pres">
      <dgm:prSet presAssocID="{FF3EEF26-8B1C-254B-A92B-85AA9898E9B3}" presName="dummy2b" presStyleCnt="0"/>
      <dgm:spPr/>
    </dgm:pt>
    <dgm:pt modelId="{8D7AD08C-7E6D-1640-9E4B-A6035CDF51D6}" type="pres">
      <dgm:prSet presAssocID="{FF3EEF26-8B1C-254B-A92B-85AA9898E9B3}" presName="wedge2Tx" presStyleLbl="node1" presStyleIdx="1" presStyleCnt="2">
        <dgm:presLayoutVars>
          <dgm:chMax val="0"/>
          <dgm:chPref val="0"/>
          <dgm:bulletEnabled val="1"/>
        </dgm:presLayoutVars>
      </dgm:prSet>
      <dgm:spPr/>
      <dgm:t>
        <a:bodyPr/>
        <a:lstStyle/>
        <a:p>
          <a:endParaRPr lang="en-GB"/>
        </a:p>
      </dgm:t>
    </dgm:pt>
    <dgm:pt modelId="{BAED8FA5-91B6-1046-B662-606D00293367}" type="pres">
      <dgm:prSet presAssocID="{BF3C6B48-0A33-9847-8107-1C73686D438E}" presName="arrowWedge1" presStyleLbl="fgSibTrans2D1" presStyleIdx="0" presStyleCnt="2"/>
      <dgm:spPr/>
    </dgm:pt>
    <dgm:pt modelId="{B72BFA0A-25AE-B94B-B695-944C18158CF6}" type="pres">
      <dgm:prSet presAssocID="{1CDA7140-A86A-AB49-8F44-7C4985DC6E92}" presName="arrowWedge2" presStyleLbl="fgSibTrans2D1" presStyleIdx="1" presStyleCnt="2"/>
      <dgm:spPr/>
    </dgm:pt>
  </dgm:ptLst>
  <dgm:cxnLst>
    <dgm:cxn modelId="{DE8205FD-5A1D-9F47-9C8C-BDB5896F1E91}" type="presOf" srcId="{D86930CA-D39C-AA49-B316-A0E13823A446}" destId="{4388CF20-85D8-1B42-BE36-C1231CD22E26}" srcOrd="0" destOrd="0" presId="urn:microsoft.com/office/officeart/2005/8/layout/cycle8"/>
    <dgm:cxn modelId="{A4A3B795-1025-864E-9D86-5ACC8C2ACBEA}" type="presOf" srcId="{D86930CA-D39C-AA49-B316-A0E13823A446}" destId="{281FB5E6-D832-F04C-86A7-250DE2078C73}" srcOrd="1" destOrd="0" presId="urn:microsoft.com/office/officeart/2005/8/layout/cycle8"/>
    <dgm:cxn modelId="{706C28C8-F0CB-1F42-AE1A-A0A24E63F843}" type="presOf" srcId="{8FDBF5DC-DAD1-F24E-80D8-E08CFCEBE014}" destId="{8D7AD08C-7E6D-1640-9E4B-A6035CDF51D6}" srcOrd="1" destOrd="0" presId="urn:microsoft.com/office/officeart/2005/8/layout/cycle8"/>
    <dgm:cxn modelId="{1B4EC16F-FD53-AC45-9743-37BA48CC48E8}" srcId="{FF3EEF26-8B1C-254B-A92B-85AA9898E9B3}" destId="{D86930CA-D39C-AA49-B316-A0E13823A446}" srcOrd="0" destOrd="0" parTransId="{5349F11C-3A4E-C544-9F7A-DEAD13FB9647}" sibTransId="{BF3C6B48-0A33-9847-8107-1C73686D438E}"/>
    <dgm:cxn modelId="{F5BD1A74-CB12-FC4C-8657-5D15913F22B3}" type="presOf" srcId="{8FDBF5DC-DAD1-F24E-80D8-E08CFCEBE014}" destId="{0C58A449-12B7-9F4A-B4C8-B09178960022}" srcOrd="0" destOrd="0" presId="urn:microsoft.com/office/officeart/2005/8/layout/cycle8"/>
    <dgm:cxn modelId="{9510E192-3178-F44C-9258-205324C82AF6}" type="presOf" srcId="{FF3EEF26-8B1C-254B-A92B-85AA9898E9B3}" destId="{9387418C-30A2-E54E-93A3-0BCBC01B09F8}" srcOrd="0" destOrd="0" presId="urn:microsoft.com/office/officeart/2005/8/layout/cycle8"/>
    <dgm:cxn modelId="{41394D5E-FE95-9040-8F59-CF960E44587B}" srcId="{FF3EEF26-8B1C-254B-A92B-85AA9898E9B3}" destId="{8FDBF5DC-DAD1-F24E-80D8-E08CFCEBE014}" srcOrd="1" destOrd="0" parTransId="{5B7911B1-9494-2249-BAA2-09089C65930C}" sibTransId="{1CDA7140-A86A-AB49-8F44-7C4985DC6E92}"/>
    <dgm:cxn modelId="{DD37944A-FAA1-7D49-BFC6-B3EF8D48AA2C}" type="presParOf" srcId="{9387418C-30A2-E54E-93A3-0BCBC01B09F8}" destId="{4388CF20-85D8-1B42-BE36-C1231CD22E26}" srcOrd="0" destOrd="0" presId="urn:microsoft.com/office/officeart/2005/8/layout/cycle8"/>
    <dgm:cxn modelId="{3F92F60F-8D72-4C4E-BE60-D3DF1FE0187F}" type="presParOf" srcId="{9387418C-30A2-E54E-93A3-0BCBC01B09F8}" destId="{70804D4C-2A5B-0E41-A734-98F95C6A8647}" srcOrd="1" destOrd="0" presId="urn:microsoft.com/office/officeart/2005/8/layout/cycle8"/>
    <dgm:cxn modelId="{8F479E52-A47F-6A43-AD68-85B484FECC73}" type="presParOf" srcId="{9387418C-30A2-E54E-93A3-0BCBC01B09F8}" destId="{765C91F7-7C5F-9647-A931-2AF947629DB4}" srcOrd="2" destOrd="0" presId="urn:microsoft.com/office/officeart/2005/8/layout/cycle8"/>
    <dgm:cxn modelId="{54A829BD-8BFC-EE46-BC4D-7D35961EF672}" type="presParOf" srcId="{9387418C-30A2-E54E-93A3-0BCBC01B09F8}" destId="{281FB5E6-D832-F04C-86A7-250DE2078C73}" srcOrd="3" destOrd="0" presId="urn:microsoft.com/office/officeart/2005/8/layout/cycle8"/>
    <dgm:cxn modelId="{435E0F8E-EDFB-F941-A03A-A92CE53B14EF}" type="presParOf" srcId="{9387418C-30A2-E54E-93A3-0BCBC01B09F8}" destId="{0C58A449-12B7-9F4A-B4C8-B09178960022}" srcOrd="4" destOrd="0" presId="urn:microsoft.com/office/officeart/2005/8/layout/cycle8"/>
    <dgm:cxn modelId="{3AF345BE-09E3-4049-ACBC-4CDD7A3727A6}" type="presParOf" srcId="{9387418C-30A2-E54E-93A3-0BCBC01B09F8}" destId="{A8A9E2A0-B724-C341-B2F4-38575F1A60E7}" srcOrd="5" destOrd="0" presId="urn:microsoft.com/office/officeart/2005/8/layout/cycle8"/>
    <dgm:cxn modelId="{3E8BB95A-9ADE-3E47-8269-C23D0C778611}" type="presParOf" srcId="{9387418C-30A2-E54E-93A3-0BCBC01B09F8}" destId="{C237F491-260D-DF4C-A7B1-01165C606734}" srcOrd="6" destOrd="0" presId="urn:microsoft.com/office/officeart/2005/8/layout/cycle8"/>
    <dgm:cxn modelId="{F1FF5B12-9D9F-F947-A38E-3A5B6B6B654A}" type="presParOf" srcId="{9387418C-30A2-E54E-93A3-0BCBC01B09F8}" destId="{8D7AD08C-7E6D-1640-9E4B-A6035CDF51D6}" srcOrd="7" destOrd="0" presId="urn:microsoft.com/office/officeart/2005/8/layout/cycle8"/>
    <dgm:cxn modelId="{E300C108-FFF3-214A-9842-454E49D34993}" type="presParOf" srcId="{9387418C-30A2-E54E-93A3-0BCBC01B09F8}" destId="{BAED8FA5-91B6-1046-B662-606D00293367}" srcOrd="8" destOrd="0" presId="urn:microsoft.com/office/officeart/2005/8/layout/cycle8"/>
    <dgm:cxn modelId="{B6159D35-D1B2-9B4F-965A-3C97E58C6ACA}" type="presParOf" srcId="{9387418C-30A2-E54E-93A3-0BCBC01B09F8}" destId="{B72BFA0A-25AE-B94B-B695-944C18158CF6}" srcOrd="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3EEF26-8B1C-254B-A92B-85AA9898E9B3}" type="doc">
      <dgm:prSet loTypeId="urn:microsoft.com/office/officeart/2005/8/layout/cycle8" loCatId="" qsTypeId="urn:microsoft.com/office/officeart/2005/8/quickstyle/simple1" qsCatId="simple" csTypeId="urn:microsoft.com/office/officeart/2005/8/colors/accent1_2" csCatId="accent1" phldr="1"/>
      <dgm:spPr/>
    </dgm:pt>
    <dgm:pt modelId="{D86930CA-D39C-AA49-B316-A0E13823A446}">
      <dgm:prSet phldrT="[Text]" custT="1"/>
      <dgm:spPr>
        <a:solidFill>
          <a:srgbClr val="59D4EB"/>
        </a:solidFill>
      </dgm:spPr>
      <dgm:t>
        <a:bodyPr/>
        <a:lstStyle/>
        <a:p>
          <a:r>
            <a:rPr lang="en-GB" sz="2800" b="1" dirty="0"/>
            <a:t>The Project Economy</a:t>
          </a:r>
        </a:p>
      </dgm:t>
    </dgm:pt>
    <dgm:pt modelId="{5349F11C-3A4E-C544-9F7A-DEAD13FB9647}" type="parTrans" cxnId="{1B4EC16F-FD53-AC45-9743-37BA48CC48E8}">
      <dgm:prSet/>
      <dgm:spPr/>
      <dgm:t>
        <a:bodyPr/>
        <a:lstStyle/>
        <a:p>
          <a:endParaRPr lang="en-GB"/>
        </a:p>
      </dgm:t>
    </dgm:pt>
    <dgm:pt modelId="{BF3C6B48-0A33-9847-8107-1C73686D438E}" type="sibTrans" cxnId="{1B4EC16F-FD53-AC45-9743-37BA48CC48E8}">
      <dgm:prSet/>
      <dgm:spPr/>
      <dgm:t>
        <a:bodyPr/>
        <a:lstStyle/>
        <a:p>
          <a:endParaRPr lang="en-GB"/>
        </a:p>
      </dgm:t>
    </dgm:pt>
    <dgm:pt modelId="{8FDBF5DC-DAD1-F24E-80D8-E08CFCEBE014}">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rgbClr val="FF9461"/>
        </a:solidFill>
        <a:ln>
          <a:noFill/>
        </a:ln>
      </dgm:spPr>
      <dgm:t>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dirty="0">
              <a:ln>
                <a:noFill/>
              </a:ln>
              <a:solidFill>
                <a:srgbClr val="FFFFFF"/>
              </a:solidFill>
              <a:effectLst/>
              <a:uLnTx/>
              <a:uFillTx/>
              <a:latin typeface="GT Pressura Mono" panose="02000506020000020004" pitchFamily="2" charset="77"/>
              <a:ea typeface="+mn-ea"/>
              <a:cs typeface="+mn-cs"/>
            </a:rPr>
            <a:t>Leader- ship and Ethics</a:t>
          </a:r>
        </a:p>
      </dgm:t>
    </dgm:pt>
    <dgm:pt modelId="{1CDA7140-A86A-AB49-8F44-7C4985DC6E92}" type="sibTrans" cxnId="{41394D5E-FE95-9040-8F59-CF960E44587B}">
      <dgm:prSet/>
      <dgm:spPr/>
      <dgm:t>
        <a:bodyPr/>
        <a:lstStyle/>
        <a:p>
          <a:endParaRPr lang="en-GB"/>
        </a:p>
      </dgm:t>
    </dgm:pt>
    <dgm:pt modelId="{5B7911B1-9494-2249-BAA2-09089C65930C}" type="parTrans" cxnId="{41394D5E-FE95-9040-8F59-CF960E44587B}">
      <dgm:prSet/>
      <dgm:spPr/>
      <dgm:t>
        <a:bodyPr/>
        <a:lstStyle/>
        <a:p>
          <a:endParaRPr lang="en-GB"/>
        </a:p>
      </dgm:t>
    </dgm:pt>
    <dgm:pt modelId="{9387418C-30A2-E54E-93A3-0BCBC01B09F8}" type="pres">
      <dgm:prSet presAssocID="{FF3EEF26-8B1C-254B-A92B-85AA9898E9B3}" presName="compositeShape" presStyleCnt="0">
        <dgm:presLayoutVars>
          <dgm:chMax val="7"/>
          <dgm:dir/>
          <dgm:resizeHandles val="exact"/>
        </dgm:presLayoutVars>
      </dgm:prSet>
      <dgm:spPr/>
    </dgm:pt>
    <dgm:pt modelId="{4388CF20-85D8-1B42-BE36-C1231CD22E26}" type="pres">
      <dgm:prSet presAssocID="{FF3EEF26-8B1C-254B-A92B-85AA9898E9B3}" presName="wedge1" presStyleLbl="node1" presStyleIdx="0" presStyleCnt="2" custScaleX="104221"/>
      <dgm:spPr/>
      <dgm:t>
        <a:bodyPr/>
        <a:lstStyle/>
        <a:p>
          <a:endParaRPr lang="en-GB"/>
        </a:p>
      </dgm:t>
    </dgm:pt>
    <dgm:pt modelId="{70804D4C-2A5B-0E41-A734-98F95C6A8647}" type="pres">
      <dgm:prSet presAssocID="{FF3EEF26-8B1C-254B-A92B-85AA9898E9B3}" presName="dummy1a" presStyleCnt="0"/>
      <dgm:spPr/>
    </dgm:pt>
    <dgm:pt modelId="{765C91F7-7C5F-9647-A931-2AF947629DB4}" type="pres">
      <dgm:prSet presAssocID="{FF3EEF26-8B1C-254B-A92B-85AA9898E9B3}" presName="dummy1b" presStyleCnt="0"/>
      <dgm:spPr/>
    </dgm:pt>
    <dgm:pt modelId="{281FB5E6-D832-F04C-86A7-250DE2078C73}" type="pres">
      <dgm:prSet presAssocID="{FF3EEF26-8B1C-254B-A92B-85AA9898E9B3}" presName="wedge1Tx" presStyleLbl="node1" presStyleIdx="0" presStyleCnt="2">
        <dgm:presLayoutVars>
          <dgm:chMax val="0"/>
          <dgm:chPref val="0"/>
          <dgm:bulletEnabled val="1"/>
        </dgm:presLayoutVars>
      </dgm:prSet>
      <dgm:spPr/>
      <dgm:t>
        <a:bodyPr/>
        <a:lstStyle/>
        <a:p>
          <a:endParaRPr lang="en-GB"/>
        </a:p>
      </dgm:t>
    </dgm:pt>
    <dgm:pt modelId="{0C58A449-12B7-9F4A-B4C8-B09178960022}" type="pres">
      <dgm:prSet presAssocID="{FF3EEF26-8B1C-254B-A92B-85AA9898E9B3}" presName="wedge2" presStyleLbl="node1" presStyleIdx="1" presStyleCnt="2"/>
      <dgm:spPr/>
      <dgm:t>
        <a:bodyPr/>
        <a:lstStyle/>
        <a:p>
          <a:endParaRPr lang="en-GB"/>
        </a:p>
      </dgm:t>
    </dgm:pt>
    <dgm:pt modelId="{A8A9E2A0-B724-C341-B2F4-38575F1A60E7}" type="pres">
      <dgm:prSet presAssocID="{FF3EEF26-8B1C-254B-A92B-85AA9898E9B3}" presName="dummy2a" presStyleCnt="0"/>
      <dgm:spPr/>
    </dgm:pt>
    <dgm:pt modelId="{C237F491-260D-DF4C-A7B1-01165C606734}" type="pres">
      <dgm:prSet presAssocID="{FF3EEF26-8B1C-254B-A92B-85AA9898E9B3}" presName="dummy2b" presStyleCnt="0"/>
      <dgm:spPr/>
    </dgm:pt>
    <dgm:pt modelId="{8D7AD08C-7E6D-1640-9E4B-A6035CDF51D6}" type="pres">
      <dgm:prSet presAssocID="{FF3EEF26-8B1C-254B-A92B-85AA9898E9B3}" presName="wedge2Tx" presStyleLbl="node1" presStyleIdx="1" presStyleCnt="2">
        <dgm:presLayoutVars>
          <dgm:chMax val="0"/>
          <dgm:chPref val="0"/>
          <dgm:bulletEnabled val="1"/>
        </dgm:presLayoutVars>
      </dgm:prSet>
      <dgm:spPr/>
      <dgm:t>
        <a:bodyPr/>
        <a:lstStyle/>
        <a:p>
          <a:endParaRPr lang="en-GB"/>
        </a:p>
      </dgm:t>
    </dgm:pt>
    <dgm:pt modelId="{BAED8FA5-91B6-1046-B662-606D00293367}" type="pres">
      <dgm:prSet presAssocID="{BF3C6B48-0A33-9847-8107-1C73686D438E}" presName="arrowWedge1" presStyleLbl="fgSibTrans2D1" presStyleIdx="0" presStyleCnt="2"/>
      <dgm:spPr/>
    </dgm:pt>
    <dgm:pt modelId="{B72BFA0A-25AE-B94B-B695-944C18158CF6}" type="pres">
      <dgm:prSet presAssocID="{1CDA7140-A86A-AB49-8F44-7C4985DC6E92}" presName="arrowWedge2" presStyleLbl="fgSibTrans2D1" presStyleIdx="1" presStyleCnt="2"/>
      <dgm:spPr/>
    </dgm:pt>
  </dgm:ptLst>
  <dgm:cxnLst>
    <dgm:cxn modelId="{DE8205FD-5A1D-9F47-9C8C-BDB5896F1E91}" type="presOf" srcId="{D86930CA-D39C-AA49-B316-A0E13823A446}" destId="{4388CF20-85D8-1B42-BE36-C1231CD22E26}" srcOrd="0" destOrd="0" presId="urn:microsoft.com/office/officeart/2005/8/layout/cycle8"/>
    <dgm:cxn modelId="{A4A3B795-1025-864E-9D86-5ACC8C2ACBEA}" type="presOf" srcId="{D86930CA-D39C-AA49-B316-A0E13823A446}" destId="{281FB5E6-D832-F04C-86A7-250DE2078C73}" srcOrd="1" destOrd="0" presId="urn:microsoft.com/office/officeart/2005/8/layout/cycle8"/>
    <dgm:cxn modelId="{706C28C8-F0CB-1F42-AE1A-A0A24E63F843}" type="presOf" srcId="{8FDBF5DC-DAD1-F24E-80D8-E08CFCEBE014}" destId="{8D7AD08C-7E6D-1640-9E4B-A6035CDF51D6}" srcOrd="1" destOrd="0" presId="urn:microsoft.com/office/officeart/2005/8/layout/cycle8"/>
    <dgm:cxn modelId="{1B4EC16F-FD53-AC45-9743-37BA48CC48E8}" srcId="{FF3EEF26-8B1C-254B-A92B-85AA9898E9B3}" destId="{D86930CA-D39C-AA49-B316-A0E13823A446}" srcOrd="0" destOrd="0" parTransId="{5349F11C-3A4E-C544-9F7A-DEAD13FB9647}" sibTransId="{BF3C6B48-0A33-9847-8107-1C73686D438E}"/>
    <dgm:cxn modelId="{F5BD1A74-CB12-FC4C-8657-5D15913F22B3}" type="presOf" srcId="{8FDBF5DC-DAD1-F24E-80D8-E08CFCEBE014}" destId="{0C58A449-12B7-9F4A-B4C8-B09178960022}" srcOrd="0" destOrd="0" presId="urn:microsoft.com/office/officeart/2005/8/layout/cycle8"/>
    <dgm:cxn modelId="{9510E192-3178-F44C-9258-205324C82AF6}" type="presOf" srcId="{FF3EEF26-8B1C-254B-A92B-85AA9898E9B3}" destId="{9387418C-30A2-E54E-93A3-0BCBC01B09F8}" srcOrd="0" destOrd="0" presId="urn:microsoft.com/office/officeart/2005/8/layout/cycle8"/>
    <dgm:cxn modelId="{41394D5E-FE95-9040-8F59-CF960E44587B}" srcId="{FF3EEF26-8B1C-254B-A92B-85AA9898E9B3}" destId="{8FDBF5DC-DAD1-F24E-80D8-E08CFCEBE014}" srcOrd="1" destOrd="0" parTransId="{5B7911B1-9494-2249-BAA2-09089C65930C}" sibTransId="{1CDA7140-A86A-AB49-8F44-7C4985DC6E92}"/>
    <dgm:cxn modelId="{DD37944A-FAA1-7D49-BFC6-B3EF8D48AA2C}" type="presParOf" srcId="{9387418C-30A2-E54E-93A3-0BCBC01B09F8}" destId="{4388CF20-85D8-1B42-BE36-C1231CD22E26}" srcOrd="0" destOrd="0" presId="urn:microsoft.com/office/officeart/2005/8/layout/cycle8"/>
    <dgm:cxn modelId="{3F92F60F-8D72-4C4E-BE60-D3DF1FE0187F}" type="presParOf" srcId="{9387418C-30A2-E54E-93A3-0BCBC01B09F8}" destId="{70804D4C-2A5B-0E41-A734-98F95C6A8647}" srcOrd="1" destOrd="0" presId="urn:microsoft.com/office/officeart/2005/8/layout/cycle8"/>
    <dgm:cxn modelId="{8F479E52-A47F-6A43-AD68-85B484FECC73}" type="presParOf" srcId="{9387418C-30A2-E54E-93A3-0BCBC01B09F8}" destId="{765C91F7-7C5F-9647-A931-2AF947629DB4}" srcOrd="2" destOrd="0" presId="urn:microsoft.com/office/officeart/2005/8/layout/cycle8"/>
    <dgm:cxn modelId="{54A829BD-8BFC-EE46-BC4D-7D35961EF672}" type="presParOf" srcId="{9387418C-30A2-E54E-93A3-0BCBC01B09F8}" destId="{281FB5E6-D832-F04C-86A7-250DE2078C73}" srcOrd="3" destOrd="0" presId="urn:microsoft.com/office/officeart/2005/8/layout/cycle8"/>
    <dgm:cxn modelId="{435E0F8E-EDFB-F941-A03A-A92CE53B14EF}" type="presParOf" srcId="{9387418C-30A2-E54E-93A3-0BCBC01B09F8}" destId="{0C58A449-12B7-9F4A-B4C8-B09178960022}" srcOrd="4" destOrd="0" presId="urn:microsoft.com/office/officeart/2005/8/layout/cycle8"/>
    <dgm:cxn modelId="{3AF345BE-09E3-4049-ACBC-4CDD7A3727A6}" type="presParOf" srcId="{9387418C-30A2-E54E-93A3-0BCBC01B09F8}" destId="{A8A9E2A0-B724-C341-B2F4-38575F1A60E7}" srcOrd="5" destOrd="0" presId="urn:microsoft.com/office/officeart/2005/8/layout/cycle8"/>
    <dgm:cxn modelId="{3E8BB95A-9ADE-3E47-8269-C23D0C778611}" type="presParOf" srcId="{9387418C-30A2-E54E-93A3-0BCBC01B09F8}" destId="{C237F491-260D-DF4C-A7B1-01165C606734}" srcOrd="6" destOrd="0" presId="urn:microsoft.com/office/officeart/2005/8/layout/cycle8"/>
    <dgm:cxn modelId="{F1FF5B12-9D9F-F947-A38E-3A5B6B6B654A}" type="presParOf" srcId="{9387418C-30A2-E54E-93A3-0BCBC01B09F8}" destId="{8D7AD08C-7E6D-1640-9E4B-A6035CDF51D6}" srcOrd="7" destOrd="0" presId="urn:microsoft.com/office/officeart/2005/8/layout/cycle8"/>
    <dgm:cxn modelId="{E300C108-FFF3-214A-9842-454E49D34993}" type="presParOf" srcId="{9387418C-30A2-E54E-93A3-0BCBC01B09F8}" destId="{BAED8FA5-91B6-1046-B662-606D00293367}" srcOrd="8" destOrd="0" presId="urn:microsoft.com/office/officeart/2005/8/layout/cycle8"/>
    <dgm:cxn modelId="{B6159D35-D1B2-9B4F-965A-3C97E58C6ACA}" type="presParOf" srcId="{9387418C-30A2-E54E-93A3-0BCBC01B09F8}" destId="{B72BFA0A-25AE-B94B-B695-944C18158CF6}" srcOrd="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BF2FFF-28EF-3E4E-B7F1-AC083BFEC9CD}" type="doc">
      <dgm:prSet loTypeId="urn:microsoft.com/office/officeart/2005/8/layout/hProcess7" loCatId="" qsTypeId="urn:microsoft.com/office/officeart/2005/8/quickstyle/simple1" qsCatId="simple" csTypeId="urn:microsoft.com/office/officeart/2005/8/colors/accent1_2" csCatId="accent1" phldr="1"/>
      <dgm:spPr/>
      <dgm:t>
        <a:bodyPr/>
        <a:lstStyle/>
        <a:p>
          <a:endParaRPr lang="en-GB"/>
        </a:p>
      </dgm:t>
    </dgm:pt>
    <dgm:pt modelId="{EF7F3C28-3B5B-EA4F-8774-A4ED3E5D7C0A}">
      <dgm:prSet phldrT="[Text]"/>
      <dgm:spPr>
        <a:solidFill>
          <a:srgbClr val="FFC000"/>
        </a:solidFill>
      </dgm:spPr>
      <dgm:t>
        <a:bodyPr/>
        <a:lstStyle/>
        <a:p>
          <a:pPr algn="ctr"/>
          <a:r>
            <a:rPr lang="en-GB" dirty="0"/>
            <a:t>me</a:t>
          </a:r>
        </a:p>
      </dgm:t>
    </dgm:pt>
    <dgm:pt modelId="{24129DA5-7779-7345-AC2A-A281D2D8AD79}" type="parTrans" cxnId="{3FCF8863-671B-1041-B5F3-CEBAA33337AC}">
      <dgm:prSet/>
      <dgm:spPr/>
      <dgm:t>
        <a:bodyPr/>
        <a:lstStyle/>
        <a:p>
          <a:endParaRPr lang="en-GB"/>
        </a:p>
      </dgm:t>
    </dgm:pt>
    <dgm:pt modelId="{B824B521-E5EF-1C49-8AA3-47551DA29A43}" type="sibTrans" cxnId="{3FCF8863-671B-1041-B5F3-CEBAA33337AC}">
      <dgm:prSet/>
      <dgm:spPr/>
      <dgm:t>
        <a:bodyPr/>
        <a:lstStyle/>
        <a:p>
          <a:endParaRPr lang="en-GB"/>
        </a:p>
      </dgm:t>
    </dgm:pt>
    <dgm:pt modelId="{5F0B7BA8-45DF-8544-8904-B32112854601}">
      <dgm:prSet phldrT="[Text]"/>
      <dgm:spPr/>
      <dgm:t>
        <a:bodyPr/>
        <a:lstStyle/>
        <a:p>
          <a:r>
            <a:rPr lang="en-GB" dirty="0"/>
            <a:t>Behave ethical</a:t>
          </a:r>
        </a:p>
      </dgm:t>
    </dgm:pt>
    <dgm:pt modelId="{31B107A1-8D4B-D744-9693-C6ED181AD838}" type="parTrans" cxnId="{BCA5408D-BF4E-4A44-B328-17CA381D9A88}">
      <dgm:prSet/>
      <dgm:spPr/>
      <dgm:t>
        <a:bodyPr/>
        <a:lstStyle/>
        <a:p>
          <a:endParaRPr lang="en-GB"/>
        </a:p>
      </dgm:t>
    </dgm:pt>
    <dgm:pt modelId="{6953514A-CB9A-0E4B-9178-29055E1E2F7D}" type="sibTrans" cxnId="{BCA5408D-BF4E-4A44-B328-17CA381D9A88}">
      <dgm:prSet/>
      <dgm:spPr/>
      <dgm:t>
        <a:bodyPr/>
        <a:lstStyle/>
        <a:p>
          <a:endParaRPr lang="en-GB"/>
        </a:p>
      </dgm:t>
    </dgm:pt>
    <dgm:pt modelId="{5CCEA714-BF92-3E48-925F-6EDF782A4033}">
      <dgm:prSet phldrT="[Text]"/>
      <dgm:spPr>
        <a:solidFill>
          <a:schemeClr val="bg2">
            <a:lumMod val="75000"/>
          </a:schemeClr>
        </a:solidFill>
      </dgm:spPr>
      <dgm:t>
        <a:bodyPr/>
        <a:lstStyle/>
        <a:p>
          <a:pPr algn="ctr"/>
          <a:r>
            <a:rPr lang="en-GB" dirty="0"/>
            <a:t>they</a:t>
          </a:r>
        </a:p>
      </dgm:t>
    </dgm:pt>
    <dgm:pt modelId="{BCF2EFD2-33AA-5A48-95EE-7006A1E773D3}" type="parTrans" cxnId="{819AD8FD-B507-5F4D-B564-0C3AA9100CBF}">
      <dgm:prSet/>
      <dgm:spPr/>
      <dgm:t>
        <a:bodyPr/>
        <a:lstStyle/>
        <a:p>
          <a:endParaRPr lang="en-GB"/>
        </a:p>
      </dgm:t>
    </dgm:pt>
    <dgm:pt modelId="{F0F3117B-8550-1D47-A2A4-5C83BAEAAB3F}" type="sibTrans" cxnId="{819AD8FD-B507-5F4D-B564-0C3AA9100CBF}">
      <dgm:prSet/>
      <dgm:spPr/>
      <dgm:t>
        <a:bodyPr/>
        <a:lstStyle/>
        <a:p>
          <a:endParaRPr lang="en-GB"/>
        </a:p>
      </dgm:t>
    </dgm:pt>
    <dgm:pt modelId="{DD82EC30-94EE-E846-9984-A2229D5B0190}">
      <dgm:prSet phldrT="[Text]"/>
      <dgm:spPr/>
      <dgm:t>
        <a:bodyPr/>
        <a:lstStyle/>
        <a:p>
          <a:r>
            <a:rPr lang="en-GB" dirty="0"/>
            <a:t>Build trust</a:t>
          </a:r>
        </a:p>
      </dgm:t>
    </dgm:pt>
    <dgm:pt modelId="{3C33399C-4E5E-DD45-8F4F-1BEA869ED0D3}" type="parTrans" cxnId="{7D89B17E-A119-F246-A731-2485851056D2}">
      <dgm:prSet/>
      <dgm:spPr/>
      <dgm:t>
        <a:bodyPr/>
        <a:lstStyle/>
        <a:p>
          <a:endParaRPr lang="en-GB"/>
        </a:p>
      </dgm:t>
    </dgm:pt>
    <dgm:pt modelId="{52A1C75D-510F-3442-AA49-DB91041AC1B0}" type="sibTrans" cxnId="{7D89B17E-A119-F246-A731-2485851056D2}">
      <dgm:prSet/>
      <dgm:spPr/>
      <dgm:t>
        <a:bodyPr/>
        <a:lstStyle/>
        <a:p>
          <a:endParaRPr lang="en-GB"/>
        </a:p>
      </dgm:t>
    </dgm:pt>
    <dgm:pt modelId="{97766B82-E0E9-1146-B947-0BDC9585DA5C}">
      <dgm:prSet phldrT="[Text]"/>
      <dgm:spPr>
        <a:solidFill>
          <a:schemeClr val="bg2">
            <a:lumMod val="75000"/>
          </a:schemeClr>
        </a:solidFill>
      </dgm:spPr>
      <dgm:t>
        <a:bodyPr/>
        <a:lstStyle/>
        <a:p>
          <a:pPr algn="ctr"/>
          <a:r>
            <a:rPr lang="en-GB" dirty="0"/>
            <a:t>we</a:t>
          </a:r>
        </a:p>
      </dgm:t>
    </dgm:pt>
    <dgm:pt modelId="{758DA6AB-2117-2E49-8065-672657594FA2}" type="parTrans" cxnId="{97A9C470-C44B-B248-BA70-1BC8AD69CCF3}">
      <dgm:prSet/>
      <dgm:spPr/>
      <dgm:t>
        <a:bodyPr/>
        <a:lstStyle/>
        <a:p>
          <a:endParaRPr lang="en-GB"/>
        </a:p>
      </dgm:t>
    </dgm:pt>
    <dgm:pt modelId="{BBBB6838-AE1C-2F42-8E0F-3CFD051C3BB6}" type="sibTrans" cxnId="{97A9C470-C44B-B248-BA70-1BC8AD69CCF3}">
      <dgm:prSet/>
      <dgm:spPr/>
      <dgm:t>
        <a:bodyPr/>
        <a:lstStyle/>
        <a:p>
          <a:endParaRPr lang="en-GB"/>
        </a:p>
      </dgm:t>
    </dgm:pt>
    <dgm:pt modelId="{1B796557-D22E-C144-B1E4-271F53B034F6}">
      <dgm:prSet phldrT="[Text]"/>
      <dgm:spPr/>
      <dgm:t>
        <a:bodyPr/>
        <a:lstStyle/>
        <a:p>
          <a:r>
            <a:rPr lang="en-GB" dirty="0"/>
            <a:t>Lead effectively</a:t>
          </a:r>
        </a:p>
      </dgm:t>
    </dgm:pt>
    <dgm:pt modelId="{9C98FF0B-06E1-384F-9A22-26CA56F84A93}" type="parTrans" cxnId="{3869B3CB-2B40-064E-B446-42690E71E7F2}">
      <dgm:prSet/>
      <dgm:spPr/>
      <dgm:t>
        <a:bodyPr/>
        <a:lstStyle/>
        <a:p>
          <a:endParaRPr lang="en-GB"/>
        </a:p>
      </dgm:t>
    </dgm:pt>
    <dgm:pt modelId="{6F64AE5E-6031-3C40-93CC-5117E55F4CE1}" type="sibTrans" cxnId="{3869B3CB-2B40-064E-B446-42690E71E7F2}">
      <dgm:prSet/>
      <dgm:spPr/>
      <dgm:t>
        <a:bodyPr/>
        <a:lstStyle/>
        <a:p>
          <a:endParaRPr lang="en-GB"/>
        </a:p>
      </dgm:t>
    </dgm:pt>
    <dgm:pt modelId="{E6295DB3-465E-C44D-88E1-3C8BD50961AF}">
      <dgm:prSet phldrT="[Text]"/>
      <dgm:spPr>
        <a:solidFill>
          <a:schemeClr val="accent2">
            <a:lumMod val="75000"/>
          </a:schemeClr>
        </a:solidFill>
      </dgm:spPr>
      <dgm:t>
        <a:bodyPr/>
        <a:lstStyle/>
        <a:p>
          <a:pPr algn="ctr"/>
          <a:r>
            <a:rPr lang="en-GB" dirty="0"/>
            <a:t>it</a:t>
          </a:r>
        </a:p>
      </dgm:t>
    </dgm:pt>
    <dgm:pt modelId="{BD7BF102-355A-1548-86BB-E2A497339E91}" type="parTrans" cxnId="{149C8802-490E-404D-AA21-9B314FE7418A}">
      <dgm:prSet/>
      <dgm:spPr/>
      <dgm:t>
        <a:bodyPr/>
        <a:lstStyle/>
        <a:p>
          <a:endParaRPr lang="en-GB"/>
        </a:p>
      </dgm:t>
    </dgm:pt>
    <dgm:pt modelId="{CEF4508D-172E-3F4C-8CDA-34F5E76EAD20}" type="sibTrans" cxnId="{149C8802-490E-404D-AA21-9B314FE7418A}">
      <dgm:prSet/>
      <dgm:spPr/>
      <dgm:t>
        <a:bodyPr/>
        <a:lstStyle/>
        <a:p>
          <a:endParaRPr lang="en-GB"/>
        </a:p>
      </dgm:t>
    </dgm:pt>
    <dgm:pt modelId="{2B1DF249-AE66-9D4E-A168-4F201C2CD064}">
      <dgm:prSet phldrT="[Text]"/>
      <dgm:spPr/>
      <dgm:t>
        <a:bodyPr/>
        <a:lstStyle/>
        <a:p>
          <a:r>
            <a:rPr lang="en-GB" dirty="0"/>
            <a:t>Succeed with the team</a:t>
          </a:r>
        </a:p>
      </dgm:t>
    </dgm:pt>
    <dgm:pt modelId="{7A8336F4-F100-8743-A2D1-A6C790B345AC}" type="parTrans" cxnId="{A5CD267F-DBEF-3942-886B-3C5DABDFBE6E}">
      <dgm:prSet/>
      <dgm:spPr/>
      <dgm:t>
        <a:bodyPr/>
        <a:lstStyle/>
        <a:p>
          <a:endParaRPr lang="en-GB"/>
        </a:p>
      </dgm:t>
    </dgm:pt>
    <dgm:pt modelId="{98CA7672-D43E-0941-B038-4190D78A9A66}" type="sibTrans" cxnId="{A5CD267F-DBEF-3942-886B-3C5DABDFBE6E}">
      <dgm:prSet/>
      <dgm:spPr/>
      <dgm:t>
        <a:bodyPr/>
        <a:lstStyle/>
        <a:p>
          <a:endParaRPr lang="en-GB"/>
        </a:p>
      </dgm:t>
    </dgm:pt>
    <dgm:pt modelId="{CE58644C-9CD1-F148-9648-35E0753FC692}" type="pres">
      <dgm:prSet presAssocID="{D3BF2FFF-28EF-3E4E-B7F1-AC083BFEC9CD}" presName="Name0" presStyleCnt="0">
        <dgm:presLayoutVars>
          <dgm:dir/>
          <dgm:animLvl val="lvl"/>
          <dgm:resizeHandles val="exact"/>
        </dgm:presLayoutVars>
      </dgm:prSet>
      <dgm:spPr/>
      <dgm:t>
        <a:bodyPr/>
        <a:lstStyle/>
        <a:p>
          <a:endParaRPr lang="en-GB"/>
        </a:p>
      </dgm:t>
    </dgm:pt>
    <dgm:pt modelId="{4AB6854A-1D78-5349-AB8E-C6141EC50841}" type="pres">
      <dgm:prSet presAssocID="{EF7F3C28-3B5B-EA4F-8774-A4ED3E5D7C0A}" presName="compositeNode" presStyleCnt="0">
        <dgm:presLayoutVars>
          <dgm:bulletEnabled val="1"/>
        </dgm:presLayoutVars>
      </dgm:prSet>
      <dgm:spPr/>
    </dgm:pt>
    <dgm:pt modelId="{696983F9-5087-A840-A2D6-025F3751B328}" type="pres">
      <dgm:prSet presAssocID="{EF7F3C28-3B5B-EA4F-8774-A4ED3E5D7C0A}" presName="bgRect" presStyleLbl="node1" presStyleIdx="0" presStyleCnt="4"/>
      <dgm:spPr/>
      <dgm:t>
        <a:bodyPr/>
        <a:lstStyle/>
        <a:p>
          <a:endParaRPr lang="en-GB"/>
        </a:p>
      </dgm:t>
    </dgm:pt>
    <dgm:pt modelId="{CDB47006-1213-1E45-90AF-B16E7E163E9A}" type="pres">
      <dgm:prSet presAssocID="{EF7F3C28-3B5B-EA4F-8774-A4ED3E5D7C0A}" presName="parentNode" presStyleLbl="node1" presStyleIdx="0" presStyleCnt="4">
        <dgm:presLayoutVars>
          <dgm:chMax val="0"/>
          <dgm:bulletEnabled val="1"/>
        </dgm:presLayoutVars>
      </dgm:prSet>
      <dgm:spPr/>
      <dgm:t>
        <a:bodyPr/>
        <a:lstStyle/>
        <a:p>
          <a:endParaRPr lang="en-GB"/>
        </a:p>
      </dgm:t>
    </dgm:pt>
    <dgm:pt modelId="{28B6C6A3-E754-404F-B71B-F29DE60D0E6D}" type="pres">
      <dgm:prSet presAssocID="{EF7F3C28-3B5B-EA4F-8774-A4ED3E5D7C0A}" presName="childNode" presStyleLbl="node1" presStyleIdx="0" presStyleCnt="4">
        <dgm:presLayoutVars>
          <dgm:bulletEnabled val="1"/>
        </dgm:presLayoutVars>
      </dgm:prSet>
      <dgm:spPr/>
      <dgm:t>
        <a:bodyPr/>
        <a:lstStyle/>
        <a:p>
          <a:endParaRPr lang="en-GB"/>
        </a:p>
      </dgm:t>
    </dgm:pt>
    <dgm:pt modelId="{E9E286A5-7053-E143-A13E-B93D8BFCD5D6}" type="pres">
      <dgm:prSet presAssocID="{B824B521-E5EF-1C49-8AA3-47551DA29A43}" presName="hSp" presStyleCnt="0"/>
      <dgm:spPr/>
    </dgm:pt>
    <dgm:pt modelId="{1F8714A8-8871-8246-B7A4-5F61710CEC49}" type="pres">
      <dgm:prSet presAssocID="{B824B521-E5EF-1C49-8AA3-47551DA29A43}" presName="vProcSp" presStyleCnt="0"/>
      <dgm:spPr/>
    </dgm:pt>
    <dgm:pt modelId="{04CDBB31-FB7D-2742-9292-6F08E0505A73}" type="pres">
      <dgm:prSet presAssocID="{B824B521-E5EF-1C49-8AA3-47551DA29A43}" presName="vSp1" presStyleCnt="0"/>
      <dgm:spPr/>
    </dgm:pt>
    <dgm:pt modelId="{03C67299-0183-B241-818F-810094B3C394}" type="pres">
      <dgm:prSet presAssocID="{B824B521-E5EF-1C49-8AA3-47551DA29A43}" presName="simulatedConn" presStyleLbl="solidFgAcc1" presStyleIdx="0" presStyleCnt="3"/>
      <dgm:spPr/>
    </dgm:pt>
    <dgm:pt modelId="{B40B6EE7-8DD7-954A-B616-27932DD33F99}" type="pres">
      <dgm:prSet presAssocID="{B824B521-E5EF-1C49-8AA3-47551DA29A43}" presName="vSp2" presStyleCnt="0"/>
      <dgm:spPr/>
    </dgm:pt>
    <dgm:pt modelId="{6A309656-A60F-A042-930E-53B8F4213492}" type="pres">
      <dgm:prSet presAssocID="{B824B521-E5EF-1C49-8AA3-47551DA29A43}" presName="sibTrans" presStyleCnt="0"/>
      <dgm:spPr/>
    </dgm:pt>
    <dgm:pt modelId="{E593084F-74CF-6E48-A514-6E303277EAD3}" type="pres">
      <dgm:prSet presAssocID="{5CCEA714-BF92-3E48-925F-6EDF782A4033}" presName="compositeNode" presStyleCnt="0">
        <dgm:presLayoutVars>
          <dgm:bulletEnabled val="1"/>
        </dgm:presLayoutVars>
      </dgm:prSet>
      <dgm:spPr/>
    </dgm:pt>
    <dgm:pt modelId="{FAFEC515-5EAE-364C-8558-7422130D926A}" type="pres">
      <dgm:prSet presAssocID="{5CCEA714-BF92-3E48-925F-6EDF782A4033}" presName="bgRect" presStyleLbl="node1" presStyleIdx="1" presStyleCnt="4"/>
      <dgm:spPr/>
      <dgm:t>
        <a:bodyPr/>
        <a:lstStyle/>
        <a:p>
          <a:endParaRPr lang="en-GB"/>
        </a:p>
      </dgm:t>
    </dgm:pt>
    <dgm:pt modelId="{D918351A-5141-DB41-84C6-433BBA731AFC}" type="pres">
      <dgm:prSet presAssocID="{5CCEA714-BF92-3E48-925F-6EDF782A4033}" presName="parentNode" presStyleLbl="node1" presStyleIdx="1" presStyleCnt="4">
        <dgm:presLayoutVars>
          <dgm:chMax val="0"/>
          <dgm:bulletEnabled val="1"/>
        </dgm:presLayoutVars>
      </dgm:prSet>
      <dgm:spPr/>
      <dgm:t>
        <a:bodyPr/>
        <a:lstStyle/>
        <a:p>
          <a:endParaRPr lang="en-GB"/>
        </a:p>
      </dgm:t>
    </dgm:pt>
    <dgm:pt modelId="{D22F6D1B-DBBA-BB4D-93C1-4A25DCBACC64}" type="pres">
      <dgm:prSet presAssocID="{5CCEA714-BF92-3E48-925F-6EDF782A4033}" presName="childNode" presStyleLbl="node1" presStyleIdx="1" presStyleCnt="4">
        <dgm:presLayoutVars>
          <dgm:bulletEnabled val="1"/>
        </dgm:presLayoutVars>
      </dgm:prSet>
      <dgm:spPr/>
      <dgm:t>
        <a:bodyPr/>
        <a:lstStyle/>
        <a:p>
          <a:endParaRPr lang="en-GB"/>
        </a:p>
      </dgm:t>
    </dgm:pt>
    <dgm:pt modelId="{B2FE772D-A05A-E146-B64E-ABF4EDA554C4}" type="pres">
      <dgm:prSet presAssocID="{F0F3117B-8550-1D47-A2A4-5C83BAEAAB3F}" presName="hSp" presStyleCnt="0"/>
      <dgm:spPr/>
    </dgm:pt>
    <dgm:pt modelId="{2521939B-AF19-444C-AD22-9BA8F684646C}" type="pres">
      <dgm:prSet presAssocID="{F0F3117B-8550-1D47-A2A4-5C83BAEAAB3F}" presName="vProcSp" presStyleCnt="0"/>
      <dgm:spPr/>
    </dgm:pt>
    <dgm:pt modelId="{6779590E-AAC4-724B-9862-4FF9F505E622}" type="pres">
      <dgm:prSet presAssocID="{F0F3117B-8550-1D47-A2A4-5C83BAEAAB3F}" presName="vSp1" presStyleCnt="0"/>
      <dgm:spPr/>
    </dgm:pt>
    <dgm:pt modelId="{89EF81CD-0F89-1049-BF22-A59D25E6DEFA}" type="pres">
      <dgm:prSet presAssocID="{F0F3117B-8550-1D47-A2A4-5C83BAEAAB3F}" presName="simulatedConn" presStyleLbl="solidFgAcc1" presStyleIdx="1" presStyleCnt="3"/>
      <dgm:spPr/>
    </dgm:pt>
    <dgm:pt modelId="{BFFB7600-4780-B24F-9A02-CA13B25C9969}" type="pres">
      <dgm:prSet presAssocID="{F0F3117B-8550-1D47-A2A4-5C83BAEAAB3F}" presName="vSp2" presStyleCnt="0"/>
      <dgm:spPr/>
    </dgm:pt>
    <dgm:pt modelId="{1F818B26-467B-AD41-A481-011692A65459}" type="pres">
      <dgm:prSet presAssocID="{F0F3117B-8550-1D47-A2A4-5C83BAEAAB3F}" presName="sibTrans" presStyleCnt="0"/>
      <dgm:spPr/>
    </dgm:pt>
    <dgm:pt modelId="{2D80F167-F1B8-8B48-80D5-20B51692D821}" type="pres">
      <dgm:prSet presAssocID="{97766B82-E0E9-1146-B947-0BDC9585DA5C}" presName="compositeNode" presStyleCnt="0">
        <dgm:presLayoutVars>
          <dgm:bulletEnabled val="1"/>
        </dgm:presLayoutVars>
      </dgm:prSet>
      <dgm:spPr/>
    </dgm:pt>
    <dgm:pt modelId="{70319529-818C-5843-A2A8-B286A5BC629F}" type="pres">
      <dgm:prSet presAssocID="{97766B82-E0E9-1146-B947-0BDC9585DA5C}" presName="bgRect" presStyleLbl="node1" presStyleIdx="2" presStyleCnt="4" custLinFactNeighborX="93" custLinFactNeighborY="100"/>
      <dgm:spPr/>
      <dgm:t>
        <a:bodyPr/>
        <a:lstStyle/>
        <a:p>
          <a:endParaRPr lang="en-GB"/>
        </a:p>
      </dgm:t>
    </dgm:pt>
    <dgm:pt modelId="{54944D69-C9A9-B446-B294-C3F787FD62AE}" type="pres">
      <dgm:prSet presAssocID="{97766B82-E0E9-1146-B947-0BDC9585DA5C}" presName="parentNode" presStyleLbl="node1" presStyleIdx="2" presStyleCnt="4">
        <dgm:presLayoutVars>
          <dgm:chMax val="0"/>
          <dgm:bulletEnabled val="1"/>
        </dgm:presLayoutVars>
      </dgm:prSet>
      <dgm:spPr/>
      <dgm:t>
        <a:bodyPr/>
        <a:lstStyle/>
        <a:p>
          <a:endParaRPr lang="en-GB"/>
        </a:p>
      </dgm:t>
    </dgm:pt>
    <dgm:pt modelId="{8F699378-CC6B-2D41-A809-AE78C3661B14}" type="pres">
      <dgm:prSet presAssocID="{97766B82-E0E9-1146-B947-0BDC9585DA5C}" presName="childNode" presStyleLbl="node1" presStyleIdx="2" presStyleCnt="4">
        <dgm:presLayoutVars>
          <dgm:bulletEnabled val="1"/>
        </dgm:presLayoutVars>
      </dgm:prSet>
      <dgm:spPr/>
      <dgm:t>
        <a:bodyPr/>
        <a:lstStyle/>
        <a:p>
          <a:endParaRPr lang="en-GB"/>
        </a:p>
      </dgm:t>
    </dgm:pt>
    <dgm:pt modelId="{ACC63CF2-BF32-7C4F-A915-112A2CB17BE1}" type="pres">
      <dgm:prSet presAssocID="{BBBB6838-AE1C-2F42-8E0F-3CFD051C3BB6}" presName="hSp" presStyleCnt="0"/>
      <dgm:spPr/>
    </dgm:pt>
    <dgm:pt modelId="{DC2B3BF8-73FC-8846-91E4-033AC1B16C83}" type="pres">
      <dgm:prSet presAssocID="{BBBB6838-AE1C-2F42-8E0F-3CFD051C3BB6}" presName="vProcSp" presStyleCnt="0"/>
      <dgm:spPr/>
    </dgm:pt>
    <dgm:pt modelId="{C7B7109B-CE4A-3F45-96AD-B93D42983D54}" type="pres">
      <dgm:prSet presAssocID="{BBBB6838-AE1C-2F42-8E0F-3CFD051C3BB6}" presName="vSp1" presStyleCnt="0"/>
      <dgm:spPr/>
    </dgm:pt>
    <dgm:pt modelId="{26CDAAEE-2E5A-B445-82E6-204611ABD9F1}" type="pres">
      <dgm:prSet presAssocID="{BBBB6838-AE1C-2F42-8E0F-3CFD051C3BB6}" presName="simulatedConn" presStyleLbl="solidFgAcc1" presStyleIdx="2" presStyleCnt="3"/>
      <dgm:spPr/>
    </dgm:pt>
    <dgm:pt modelId="{B11A2304-AE48-BA46-84FD-56E41E25F164}" type="pres">
      <dgm:prSet presAssocID="{BBBB6838-AE1C-2F42-8E0F-3CFD051C3BB6}" presName="vSp2" presStyleCnt="0"/>
      <dgm:spPr/>
    </dgm:pt>
    <dgm:pt modelId="{5D672B2C-EA9B-8B4C-9012-518A6814E2E8}" type="pres">
      <dgm:prSet presAssocID="{BBBB6838-AE1C-2F42-8E0F-3CFD051C3BB6}" presName="sibTrans" presStyleCnt="0"/>
      <dgm:spPr/>
    </dgm:pt>
    <dgm:pt modelId="{A2030A1A-115F-EA43-BB86-F8CCC7831E84}" type="pres">
      <dgm:prSet presAssocID="{E6295DB3-465E-C44D-88E1-3C8BD50961AF}" presName="compositeNode" presStyleCnt="0">
        <dgm:presLayoutVars>
          <dgm:bulletEnabled val="1"/>
        </dgm:presLayoutVars>
      </dgm:prSet>
      <dgm:spPr/>
    </dgm:pt>
    <dgm:pt modelId="{D60922E7-B2D5-8D40-8C20-868931A91B61}" type="pres">
      <dgm:prSet presAssocID="{E6295DB3-465E-C44D-88E1-3C8BD50961AF}" presName="bgRect" presStyleLbl="node1" presStyleIdx="3" presStyleCnt="4"/>
      <dgm:spPr/>
      <dgm:t>
        <a:bodyPr/>
        <a:lstStyle/>
        <a:p>
          <a:endParaRPr lang="en-GB"/>
        </a:p>
      </dgm:t>
    </dgm:pt>
    <dgm:pt modelId="{2DD55BE9-6A55-8645-9EBC-128232AA8EFE}" type="pres">
      <dgm:prSet presAssocID="{E6295DB3-465E-C44D-88E1-3C8BD50961AF}" presName="parentNode" presStyleLbl="node1" presStyleIdx="3" presStyleCnt="4">
        <dgm:presLayoutVars>
          <dgm:chMax val="0"/>
          <dgm:bulletEnabled val="1"/>
        </dgm:presLayoutVars>
      </dgm:prSet>
      <dgm:spPr/>
      <dgm:t>
        <a:bodyPr/>
        <a:lstStyle/>
        <a:p>
          <a:endParaRPr lang="en-GB"/>
        </a:p>
      </dgm:t>
    </dgm:pt>
    <dgm:pt modelId="{BCE14FE1-898E-9846-90DE-43D2855CE64F}" type="pres">
      <dgm:prSet presAssocID="{E6295DB3-465E-C44D-88E1-3C8BD50961AF}" presName="childNode" presStyleLbl="node1" presStyleIdx="3" presStyleCnt="4">
        <dgm:presLayoutVars>
          <dgm:bulletEnabled val="1"/>
        </dgm:presLayoutVars>
      </dgm:prSet>
      <dgm:spPr/>
      <dgm:t>
        <a:bodyPr/>
        <a:lstStyle/>
        <a:p>
          <a:endParaRPr lang="en-GB"/>
        </a:p>
      </dgm:t>
    </dgm:pt>
  </dgm:ptLst>
  <dgm:cxnLst>
    <dgm:cxn modelId="{26AD054E-AAAE-EE42-A8A3-FF9F68627EB8}" type="presOf" srcId="{EF7F3C28-3B5B-EA4F-8774-A4ED3E5D7C0A}" destId="{CDB47006-1213-1E45-90AF-B16E7E163E9A}" srcOrd="1" destOrd="0" presId="urn:microsoft.com/office/officeart/2005/8/layout/hProcess7"/>
    <dgm:cxn modelId="{819AD8FD-B507-5F4D-B564-0C3AA9100CBF}" srcId="{D3BF2FFF-28EF-3E4E-B7F1-AC083BFEC9CD}" destId="{5CCEA714-BF92-3E48-925F-6EDF782A4033}" srcOrd="1" destOrd="0" parTransId="{BCF2EFD2-33AA-5A48-95EE-7006A1E773D3}" sibTransId="{F0F3117B-8550-1D47-A2A4-5C83BAEAAB3F}"/>
    <dgm:cxn modelId="{9405375E-3E2A-2F43-BB01-786519A71139}" type="presOf" srcId="{97766B82-E0E9-1146-B947-0BDC9585DA5C}" destId="{70319529-818C-5843-A2A8-B286A5BC629F}" srcOrd="0" destOrd="0" presId="urn:microsoft.com/office/officeart/2005/8/layout/hProcess7"/>
    <dgm:cxn modelId="{149C8802-490E-404D-AA21-9B314FE7418A}" srcId="{D3BF2FFF-28EF-3E4E-B7F1-AC083BFEC9CD}" destId="{E6295DB3-465E-C44D-88E1-3C8BD50961AF}" srcOrd="3" destOrd="0" parTransId="{BD7BF102-355A-1548-86BB-E2A497339E91}" sibTransId="{CEF4508D-172E-3F4C-8CDA-34F5E76EAD20}"/>
    <dgm:cxn modelId="{7D89B17E-A119-F246-A731-2485851056D2}" srcId="{5CCEA714-BF92-3E48-925F-6EDF782A4033}" destId="{DD82EC30-94EE-E846-9984-A2229D5B0190}" srcOrd="0" destOrd="0" parTransId="{3C33399C-4E5E-DD45-8F4F-1BEA869ED0D3}" sibTransId="{52A1C75D-510F-3442-AA49-DB91041AC1B0}"/>
    <dgm:cxn modelId="{97A9C470-C44B-B248-BA70-1BC8AD69CCF3}" srcId="{D3BF2FFF-28EF-3E4E-B7F1-AC083BFEC9CD}" destId="{97766B82-E0E9-1146-B947-0BDC9585DA5C}" srcOrd="2" destOrd="0" parTransId="{758DA6AB-2117-2E49-8065-672657594FA2}" sibTransId="{BBBB6838-AE1C-2F42-8E0F-3CFD051C3BB6}"/>
    <dgm:cxn modelId="{C559A21B-EF40-D346-A55B-217E7643E2D1}" type="presOf" srcId="{E6295DB3-465E-C44D-88E1-3C8BD50961AF}" destId="{D60922E7-B2D5-8D40-8C20-868931A91B61}" srcOrd="0" destOrd="0" presId="urn:microsoft.com/office/officeart/2005/8/layout/hProcess7"/>
    <dgm:cxn modelId="{3D27ECEA-0FFA-D245-B76C-AD993AAADD8C}" type="presOf" srcId="{5CCEA714-BF92-3E48-925F-6EDF782A4033}" destId="{FAFEC515-5EAE-364C-8558-7422130D926A}" srcOrd="0" destOrd="0" presId="urn:microsoft.com/office/officeart/2005/8/layout/hProcess7"/>
    <dgm:cxn modelId="{8E1D0536-7387-3E49-959A-9821467BE83C}" type="presOf" srcId="{97766B82-E0E9-1146-B947-0BDC9585DA5C}" destId="{54944D69-C9A9-B446-B294-C3F787FD62AE}" srcOrd="1" destOrd="0" presId="urn:microsoft.com/office/officeart/2005/8/layout/hProcess7"/>
    <dgm:cxn modelId="{A5CD267F-DBEF-3942-886B-3C5DABDFBE6E}" srcId="{E6295DB3-465E-C44D-88E1-3C8BD50961AF}" destId="{2B1DF249-AE66-9D4E-A168-4F201C2CD064}" srcOrd="0" destOrd="0" parTransId="{7A8336F4-F100-8743-A2D1-A6C790B345AC}" sibTransId="{98CA7672-D43E-0941-B038-4190D78A9A66}"/>
    <dgm:cxn modelId="{261F84D9-1861-D64B-B5E8-AB35E319CCAB}" type="presOf" srcId="{D3BF2FFF-28EF-3E4E-B7F1-AC083BFEC9CD}" destId="{CE58644C-9CD1-F148-9648-35E0753FC692}" srcOrd="0" destOrd="0" presId="urn:microsoft.com/office/officeart/2005/8/layout/hProcess7"/>
    <dgm:cxn modelId="{0D07FB1E-CF44-424A-A27B-4AB80B062796}" type="presOf" srcId="{1B796557-D22E-C144-B1E4-271F53B034F6}" destId="{8F699378-CC6B-2D41-A809-AE78C3661B14}" srcOrd="0" destOrd="0" presId="urn:microsoft.com/office/officeart/2005/8/layout/hProcess7"/>
    <dgm:cxn modelId="{86B74B97-9EB6-CE41-A2BD-614617FB7419}" type="presOf" srcId="{5F0B7BA8-45DF-8544-8904-B32112854601}" destId="{28B6C6A3-E754-404F-B71B-F29DE60D0E6D}" srcOrd="0" destOrd="0" presId="urn:microsoft.com/office/officeart/2005/8/layout/hProcess7"/>
    <dgm:cxn modelId="{3869B3CB-2B40-064E-B446-42690E71E7F2}" srcId="{97766B82-E0E9-1146-B947-0BDC9585DA5C}" destId="{1B796557-D22E-C144-B1E4-271F53B034F6}" srcOrd="0" destOrd="0" parTransId="{9C98FF0B-06E1-384F-9A22-26CA56F84A93}" sibTransId="{6F64AE5E-6031-3C40-93CC-5117E55F4CE1}"/>
    <dgm:cxn modelId="{6A7A0FFF-C090-954D-80E6-EA9D9E363BD6}" type="presOf" srcId="{E6295DB3-465E-C44D-88E1-3C8BD50961AF}" destId="{2DD55BE9-6A55-8645-9EBC-128232AA8EFE}" srcOrd="1" destOrd="0" presId="urn:microsoft.com/office/officeart/2005/8/layout/hProcess7"/>
    <dgm:cxn modelId="{D84F83BB-9843-4F4A-8BB2-D66E809A4D88}" type="presOf" srcId="{EF7F3C28-3B5B-EA4F-8774-A4ED3E5D7C0A}" destId="{696983F9-5087-A840-A2D6-025F3751B328}" srcOrd="0" destOrd="0" presId="urn:microsoft.com/office/officeart/2005/8/layout/hProcess7"/>
    <dgm:cxn modelId="{1E536E11-8B39-AF4E-A953-7A8ADFEC1265}" type="presOf" srcId="{2B1DF249-AE66-9D4E-A168-4F201C2CD064}" destId="{BCE14FE1-898E-9846-90DE-43D2855CE64F}" srcOrd="0" destOrd="0" presId="urn:microsoft.com/office/officeart/2005/8/layout/hProcess7"/>
    <dgm:cxn modelId="{3FCF8863-671B-1041-B5F3-CEBAA33337AC}" srcId="{D3BF2FFF-28EF-3E4E-B7F1-AC083BFEC9CD}" destId="{EF7F3C28-3B5B-EA4F-8774-A4ED3E5D7C0A}" srcOrd="0" destOrd="0" parTransId="{24129DA5-7779-7345-AC2A-A281D2D8AD79}" sibTransId="{B824B521-E5EF-1C49-8AA3-47551DA29A43}"/>
    <dgm:cxn modelId="{BD43A887-C99B-A848-A998-E1D18D7F6644}" type="presOf" srcId="{5CCEA714-BF92-3E48-925F-6EDF782A4033}" destId="{D918351A-5141-DB41-84C6-433BBA731AFC}" srcOrd="1" destOrd="0" presId="urn:microsoft.com/office/officeart/2005/8/layout/hProcess7"/>
    <dgm:cxn modelId="{BCA5408D-BF4E-4A44-B328-17CA381D9A88}" srcId="{EF7F3C28-3B5B-EA4F-8774-A4ED3E5D7C0A}" destId="{5F0B7BA8-45DF-8544-8904-B32112854601}" srcOrd="0" destOrd="0" parTransId="{31B107A1-8D4B-D744-9693-C6ED181AD838}" sibTransId="{6953514A-CB9A-0E4B-9178-29055E1E2F7D}"/>
    <dgm:cxn modelId="{662F3FA3-6210-BB4F-AAA0-651E93576EE8}" type="presOf" srcId="{DD82EC30-94EE-E846-9984-A2229D5B0190}" destId="{D22F6D1B-DBBA-BB4D-93C1-4A25DCBACC64}" srcOrd="0" destOrd="0" presId="urn:microsoft.com/office/officeart/2005/8/layout/hProcess7"/>
    <dgm:cxn modelId="{8C06B705-1230-DF41-99F0-7DA10741E8CC}" type="presParOf" srcId="{CE58644C-9CD1-F148-9648-35E0753FC692}" destId="{4AB6854A-1D78-5349-AB8E-C6141EC50841}" srcOrd="0" destOrd="0" presId="urn:microsoft.com/office/officeart/2005/8/layout/hProcess7"/>
    <dgm:cxn modelId="{324E5BDC-1E44-7347-BF6E-E473DF51D5C1}" type="presParOf" srcId="{4AB6854A-1D78-5349-AB8E-C6141EC50841}" destId="{696983F9-5087-A840-A2D6-025F3751B328}" srcOrd="0" destOrd="0" presId="urn:microsoft.com/office/officeart/2005/8/layout/hProcess7"/>
    <dgm:cxn modelId="{A4CDDC3E-39F5-7649-98FF-BB6097832DE1}" type="presParOf" srcId="{4AB6854A-1D78-5349-AB8E-C6141EC50841}" destId="{CDB47006-1213-1E45-90AF-B16E7E163E9A}" srcOrd="1" destOrd="0" presId="urn:microsoft.com/office/officeart/2005/8/layout/hProcess7"/>
    <dgm:cxn modelId="{B1FA883D-640D-C94F-AE6A-984CA843AED1}" type="presParOf" srcId="{4AB6854A-1D78-5349-AB8E-C6141EC50841}" destId="{28B6C6A3-E754-404F-B71B-F29DE60D0E6D}" srcOrd="2" destOrd="0" presId="urn:microsoft.com/office/officeart/2005/8/layout/hProcess7"/>
    <dgm:cxn modelId="{A2E2F97A-C027-9446-B82C-43E8DED6823D}" type="presParOf" srcId="{CE58644C-9CD1-F148-9648-35E0753FC692}" destId="{E9E286A5-7053-E143-A13E-B93D8BFCD5D6}" srcOrd="1" destOrd="0" presId="urn:microsoft.com/office/officeart/2005/8/layout/hProcess7"/>
    <dgm:cxn modelId="{095A567F-144A-DE4D-A250-5CE8092D6700}" type="presParOf" srcId="{CE58644C-9CD1-F148-9648-35E0753FC692}" destId="{1F8714A8-8871-8246-B7A4-5F61710CEC49}" srcOrd="2" destOrd="0" presId="urn:microsoft.com/office/officeart/2005/8/layout/hProcess7"/>
    <dgm:cxn modelId="{6DA3D820-A1BD-1A40-879A-34169EAC0197}" type="presParOf" srcId="{1F8714A8-8871-8246-B7A4-5F61710CEC49}" destId="{04CDBB31-FB7D-2742-9292-6F08E0505A73}" srcOrd="0" destOrd="0" presId="urn:microsoft.com/office/officeart/2005/8/layout/hProcess7"/>
    <dgm:cxn modelId="{6BF90F0B-0ED5-774A-B8B4-7C9E4B382D55}" type="presParOf" srcId="{1F8714A8-8871-8246-B7A4-5F61710CEC49}" destId="{03C67299-0183-B241-818F-810094B3C394}" srcOrd="1" destOrd="0" presId="urn:microsoft.com/office/officeart/2005/8/layout/hProcess7"/>
    <dgm:cxn modelId="{E499E221-216F-E542-BB74-58A7DF177007}" type="presParOf" srcId="{1F8714A8-8871-8246-B7A4-5F61710CEC49}" destId="{B40B6EE7-8DD7-954A-B616-27932DD33F99}" srcOrd="2" destOrd="0" presId="urn:microsoft.com/office/officeart/2005/8/layout/hProcess7"/>
    <dgm:cxn modelId="{73EF6D45-0ECE-F64D-BF70-457C3F5FF357}" type="presParOf" srcId="{CE58644C-9CD1-F148-9648-35E0753FC692}" destId="{6A309656-A60F-A042-930E-53B8F4213492}" srcOrd="3" destOrd="0" presId="urn:microsoft.com/office/officeart/2005/8/layout/hProcess7"/>
    <dgm:cxn modelId="{CA880833-D683-3945-B398-4A4F02085573}" type="presParOf" srcId="{CE58644C-9CD1-F148-9648-35E0753FC692}" destId="{E593084F-74CF-6E48-A514-6E303277EAD3}" srcOrd="4" destOrd="0" presId="urn:microsoft.com/office/officeart/2005/8/layout/hProcess7"/>
    <dgm:cxn modelId="{C40CB045-F969-0445-85D9-575958650CF1}" type="presParOf" srcId="{E593084F-74CF-6E48-A514-6E303277EAD3}" destId="{FAFEC515-5EAE-364C-8558-7422130D926A}" srcOrd="0" destOrd="0" presId="urn:microsoft.com/office/officeart/2005/8/layout/hProcess7"/>
    <dgm:cxn modelId="{516BA74B-6957-844B-B457-84377BF3B1E7}" type="presParOf" srcId="{E593084F-74CF-6E48-A514-6E303277EAD3}" destId="{D918351A-5141-DB41-84C6-433BBA731AFC}" srcOrd="1" destOrd="0" presId="urn:microsoft.com/office/officeart/2005/8/layout/hProcess7"/>
    <dgm:cxn modelId="{78CFAD42-352E-9F46-B723-C674819BED37}" type="presParOf" srcId="{E593084F-74CF-6E48-A514-6E303277EAD3}" destId="{D22F6D1B-DBBA-BB4D-93C1-4A25DCBACC64}" srcOrd="2" destOrd="0" presId="urn:microsoft.com/office/officeart/2005/8/layout/hProcess7"/>
    <dgm:cxn modelId="{09D61349-DD20-FE4D-8341-F27BE6F398A5}" type="presParOf" srcId="{CE58644C-9CD1-F148-9648-35E0753FC692}" destId="{B2FE772D-A05A-E146-B64E-ABF4EDA554C4}" srcOrd="5" destOrd="0" presId="urn:microsoft.com/office/officeart/2005/8/layout/hProcess7"/>
    <dgm:cxn modelId="{B23B648A-6B95-E544-8326-2998D4854C7A}" type="presParOf" srcId="{CE58644C-9CD1-F148-9648-35E0753FC692}" destId="{2521939B-AF19-444C-AD22-9BA8F684646C}" srcOrd="6" destOrd="0" presId="urn:microsoft.com/office/officeart/2005/8/layout/hProcess7"/>
    <dgm:cxn modelId="{723BF5EB-1755-6047-9448-87136C4C1602}" type="presParOf" srcId="{2521939B-AF19-444C-AD22-9BA8F684646C}" destId="{6779590E-AAC4-724B-9862-4FF9F505E622}" srcOrd="0" destOrd="0" presId="urn:microsoft.com/office/officeart/2005/8/layout/hProcess7"/>
    <dgm:cxn modelId="{7AB8A9C0-0A64-6344-A722-673159D94836}" type="presParOf" srcId="{2521939B-AF19-444C-AD22-9BA8F684646C}" destId="{89EF81CD-0F89-1049-BF22-A59D25E6DEFA}" srcOrd="1" destOrd="0" presId="urn:microsoft.com/office/officeart/2005/8/layout/hProcess7"/>
    <dgm:cxn modelId="{58133405-C044-6F4C-8A0B-30B0E8685856}" type="presParOf" srcId="{2521939B-AF19-444C-AD22-9BA8F684646C}" destId="{BFFB7600-4780-B24F-9A02-CA13B25C9969}" srcOrd="2" destOrd="0" presId="urn:microsoft.com/office/officeart/2005/8/layout/hProcess7"/>
    <dgm:cxn modelId="{1BC06361-D80B-0348-AA42-BABA06AA5C4C}" type="presParOf" srcId="{CE58644C-9CD1-F148-9648-35E0753FC692}" destId="{1F818B26-467B-AD41-A481-011692A65459}" srcOrd="7" destOrd="0" presId="urn:microsoft.com/office/officeart/2005/8/layout/hProcess7"/>
    <dgm:cxn modelId="{D41D827A-AB8D-B544-9028-1616E57F887F}" type="presParOf" srcId="{CE58644C-9CD1-F148-9648-35E0753FC692}" destId="{2D80F167-F1B8-8B48-80D5-20B51692D821}" srcOrd="8" destOrd="0" presId="urn:microsoft.com/office/officeart/2005/8/layout/hProcess7"/>
    <dgm:cxn modelId="{332B64C9-F375-FA4B-90D2-0B606EB9BCE1}" type="presParOf" srcId="{2D80F167-F1B8-8B48-80D5-20B51692D821}" destId="{70319529-818C-5843-A2A8-B286A5BC629F}" srcOrd="0" destOrd="0" presId="urn:microsoft.com/office/officeart/2005/8/layout/hProcess7"/>
    <dgm:cxn modelId="{EFD012A0-F79B-3F4F-84C6-6673CFB3EC2B}" type="presParOf" srcId="{2D80F167-F1B8-8B48-80D5-20B51692D821}" destId="{54944D69-C9A9-B446-B294-C3F787FD62AE}" srcOrd="1" destOrd="0" presId="urn:microsoft.com/office/officeart/2005/8/layout/hProcess7"/>
    <dgm:cxn modelId="{38625EDE-C546-B040-BC4D-49EA15E4432F}" type="presParOf" srcId="{2D80F167-F1B8-8B48-80D5-20B51692D821}" destId="{8F699378-CC6B-2D41-A809-AE78C3661B14}" srcOrd="2" destOrd="0" presId="urn:microsoft.com/office/officeart/2005/8/layout/hProcess7"/>
    <dgm:cxn modelId="{99EC86A0-3ED1-A14D-8820-ACDA035D2232}" type="presParOf" srcId="{CE58644C-9CD1-F148-9648-35E0753FC692}" destId="{ACC63CF2-BF32-7C4F-A915-112A2CB17BE1}" srcOrd="9" destOrd="0" presId="urn:microsoft.com/office/officeart/2005/8/layout/hProcess7"/>
    <dgm:cxn modelId="{3B2E8845-7004-2646-A966-8DFC96A89695}" type="presParOf" srcId="{CE58644C-9CD1-F148-9648-35E0753FC692}" destId="{DC2B3BF8-73FC-8846-91E4-033AC1B16C83}" srcOrd="10" destOrd="0" presId="urn:microsoft.com/office/officeart/2005/8/layout/hProcess7"/>
    <dgm:cxn modelId="{02108032-6B2E-8747-B912-C3BACCA7BB94}" type="presParOf" srcId="{DC2B3BF8-73FC-8846-91E4-033AC1B16C83}" destId="{C7B7109B-CE4A-3F45-96AD-B93D42983D54}" srcOrd="0" destOrd="0" presId="urn:microsoft.com/office/officeart/2005/8/layout/hProcess7"/>
    <dgm:cxn modelId="{C516F101-E788-764D-ACCB-AD198B8175E7}" type="presParOf" srcId="{DC2B3BF8-73FC-8846-91E4-033AC1B16C83}" destId="{26CDAAEE-2E5A-B445-82E6-204611ABD9F1}" srcOrd="1" destOrd="0" presId="urn:microsoft.com/office/officeart/2005/8/layout/hProcess7"/>
    <dgm:cxn modelId="{67EA3E62-9F8B-5D43-9530-FD1B31FAF9A6}" type="presParOf" srcId="{DC2B3BF8-73FC-8846-91E4-033AC1B16C83}" destId="{B11A2304-AE48-BA46-84FD-56E41E25F164}" srcOrd="2" destOrd="0" presId="urn:microsoft.com/office/officeart/2005/8/layout/hProcess7"/>
    <dgm:cxn modelId="{7D647B06-5635-4D4E-ABE6-F2EB592ED6C4}" type="presParOf" srcId="{CE58644C-9CD1-F148-9648-35E0753FC692}" destId="{5D672B2C-EA9B-8B4C-9012-518A6814E2E8}" srcOrd="11" destOrd="0" presId="urn:microsoft.com/office/officeart/2005/8/layout/hProcess7"/>
    <dgm:cxn modelId="{364438C2-6B0B-8F4D-B487-CA7CE0A1E015}" type="presParOf" srcId="{CE58644C-9CD1-F148-9648-35E0753FC692}" destId="{A2030A1A-115F-EA43-BB86-F8CCC7831E84}" srcOrd="12" destOrd="0" presId="urn:microsoft.com/office/officeart/2005/8/layout/hProcess7"/>
    <dgm:cxn modelId="{A8428763-25CE-2048-AC6D-271F44A73325}" type="presParOf" srcId="{A2030A1A-115F-EA43-BB86-F8CCC7831E84}" destId="{D60922E7-B2D5-8D40-8C20-868931A91B61}" srcOrd="0" destOrd="0" presId="urn:microsoft.com/office/officeart/2005/8/layout/hProcess7"/>
    <dgm:cxn modelId="{853C5D84-61C3-9B49-B296-79B2600116DC}" type="presParOf" srcId="{A2030A1A-115F-EA43-BB86-F8CCC7831E84}" destId="{2DD55BE9-6A55-8645-9EBC-128232AA8EFE}" srcOrd="1" destOrd="0" presId="urn:microsoft.com/office/officeart/2005/8/layout/hProcess7"/>
    <dgm:cxn modelId="{D6DEC135-4799-534B-ACF8-A7AA24B00FD9}" type="presParOf" srcId="{A2030A1A-115F-EA43-BB86-F8CCC7831E84}" destId="{BCE14FE1-898E-9846-90DE-43D2855CE64F}"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6FF637-DB71-864E-9789-3839FE6A73D0}"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GB"/>
        </a:p>
      </dgm:t>
    </dgm:pt>
    <dgm:pt modelId="{5B8196F6-D764-2846-ACFF-3C404CC1B5B6}">
      <dgm:prSet phldrT="[Text]"/>
      <dgm:spPr/>
      <dgm:t>
        <a:bodyPr/>
        <a:lstStyle/>
        <a:p>
          <a:r>
            <a:rPr lang="en-GB" dirty="0"/>
            <a:t>compassion: self-motivation, flow</a:t>
          </a:r>
        </a:p>
      </dgm:t>
    </dgm:pt>
    <dgm:pt modelId="{096949D5-0E18-AD4C-995D-FA08156BE3C3}" type="parTrans" cxnId="{0D1CE666-CE15-C747-957F-9C0B953106D9}">
      <dgm:prSet/>
      <dgm:spPr/>
      <dgm:t>
        <a:bodyPr/>
        <a:lstStyle/>
        <a:p>
          <a:endParaRPr lang="en-GB"/>
        </a:p>
      </dgm:t>
    </dgm:pt>
    <dgm:pt modelId="{F9B10DA5-CA34-B643-9616-76FEA4D2A4F0}" type="sibTrans" cxnId="{0D1CE666-CE15-C747-957F-9C0B953106D9}">
      <dgm:prSet/>
      <dgm:spPr/>
      <dgm:t>
        <a:bodyPr/>
        <a:lstStyle/>
        <a:p>
          <a:endParaRPr lang="en-GB"/>
        </a:p>
      </dgm:t>
    </dgm:pt>
    <dgm:pt modelId="{4B0B13D2-CEE9-AC41-82D1-0752517E6066}">
      <dgm:prSet phldrT="[Text]"/>
      <dgm:spPr>
        <a:solidFill>
          <a:schemeClr val="accent4"/>
        </a:solidFill>
      </dgm:spPr>
      <dgm:t>
        <a:bodyPr/>
        <a:lstStyle/>
        <a:p>
          <a:r>
            <a:rPr lang="en-GB" dirty="0"/>
            <a:t>self awareness: confidence, authenticity </a:t>
          </a:r>
        </a:p>
      </dgm:t>
    </dgm:pt>
    <dgm:pt modelId="{A9DA4A47-67F4-FD4E-A0AB-E55AFC56BBF7}" type="parTrans" cxnId="{8DED3CAD-2253-934F-871E-4C69BFF8384A}">
      <dgm:prSet/>
      <dgm:spPr/>
      <dgm:t>
        <a:bodyPr/>
        <a:lstStyle/>
        <a:p>
          <a:endParaRPr lang="en-GB"/>
        </a:p>
      </dgm:t>
    </dgm:pt>
    <dgm:pt modelId="{F2ADEE88-BA5C-A14E-87D8-2A623A5F5D97}" type="sibTrans" cxnId="{8DED3CAD-2253-934F-871E-4C69BFF8384A}">
      <dgm:prSet/>
      <dgm:spPr/>
      <dgm:t>
        <a:bodyPr/>
        <a:lstStyle/>
        <a:p>
          <a:endParaRPr lang="en-GB"/>
        </a:p>
      </dgm:t>
    </dgm:pt>
    <dgm:pt modelId="{BC499FB6-506D-EA44-94F7-E06688395E2A}">
      <dgm:prSet phldrT="[Text]"/>
      <dgm:spPr>
        <a:solidFill>
          <a:schemeClr val="accent4"/>
        </a:solidFill>
      </dgm:spPr>
      <dgm:t>
        <a:bodyPr/>
        <a:lstStyle/>
        <a:p>
          <a:r>
            <a:rPr lang="en-GB" dirty="0"/>
            <a:t>self control: </a:t>
          </a:r>
          <a:br>
            <a:rPr lang="en-GB" dirty="0"/>
          </a:br>
          <a:r>
            <a:rPr lang="en-GB" dirty="0"/>
            <a:t>mindfulness, resilience</a:t>
          </a:r>
        </a:p>
      </dgm:t>
    </dgm:pt>
    <dgm:pt modelId="{50BF6C7D-24D2-BF4A-9F90-F7407E92E324}" type="parTrans" cxnId="{DD4DD02E-570D-EA4A-A2D3-769D1B46DCCF}">
      <dgm:prSet/>
      <dgm:spPr/>
      <dgm:t>
        <a:bodyPr/>
        <a:lstStyle/>
        <a:p>
          <a:endParaRPr lang="en-GB"/>
        </a:p>
      </dgm:t>
    </dgm:pt>
    <dgm:pt modelId="{715AFEDA-402B-2F46-B988-B5C4C0C12A1E}" type="sibTrans" cxnId="{DD4DD02E-570D-EA4A-A2D3-769D1B46DCCF}">
      <dgm:prSet/>
      <dgm:spPr/>
      <dgm:t>
        <a:bodyPr/>
        <a:lstStyle/>
        <a:p>
          <a:endParaRPr lang="en-GB"/>
        </a:p>
      </dgm:t>
    </dgm:pt>
    <dgm:pt modelId="{E2EA5F0C-F730-D14D-ADA8-59E9DA82F969}">
      <dgm:prSet phldrT="[Text]"/>
      <dgm:spPr/>
      <dgm:t>
        <a:bodyPr/>
        <a:lstStyle/>
        <a:p>
          <a:r>
            <a:rPr lang="en-GB" dirty="0"/>
            <a:t>empathy: </a:t>
          </a:r>
          <a:br>
            <a:rPr lang="en-GB" dirty="0"/>
          </a:br>
          <a:r>
            <a:rPr lang="en-GB" dirty="0"/>
            <a:t>learning, understanding, listen</a:t>
          </a:r>
          <a:br>
            <a:rPr lang="en-GB" dirty="0"/>
          </a:br>
          <a:r>
            <a:rPr lang="en-GB" dirty="0"/>
            <a:t>organizational awareness</a:t>
          </a:r>
        </a:p>
      </dgm:t>
    </dgm:pt>
    <dgm:pt modelId="{B2CCB543-72B4-8345-83F8-4DFAA911F7F3}" type="parTrans" cxnId="{0926198E-A4F9-4D40-812E-8621666806A9}">
      <dgm:prSet/>
      <dgm:spPr/>
      <dgm:t>
        <a:bodyPr/>
        <a:lstStyle/>
        <a:p>
          <a:endParaRPr lang="en-GB"/>
        </a:p>
      </dgm:t>
    </dgm:pt>
    <dgm:pt modelId="{3AEC338C-8BA8-EB4E-A0D8-430E454054FE}" type="sibTrans" cxnId="{0926198E-A4F9-4D40-812E-8621666806A9}">
      <dgm:prSet/>
      <dgm:spPr/>
      <dgm:t>
        <a:bodyPr/>
        <a:lstStyle/>
        <a:p>
          <a:endParaRPr lang="en-GB"/>
        </a:p>
      </dgm:t>
    </dgm:pt>
    <dgm:pt modelId="{55427E51-E01F-BC4C-8C16-55B3FE7E4B04}">
      <dgm:prSet phldrT="[Text]"/>
      <dgm:spPr/>
      <dgm:t>
        <a:bodyPr/>
        <a:lstStyle/>
        <a:p>
          <a:r>
            <a:rPr lang="en-GB" dirty="0"/>
            <a:t>influence: </a:t>
          </a:r>
          <a:br>
            <a:rPr lang="en-GB" dirty="0"/>
          </a:br>
          <a:r>
            <a:rPr lang="en-GB" dirty="0"/>
            <a:t>leadership, impact, conflict handling, negotiations</a:t>
          </a:r>
        </a:p>
      </dgm:t>
    </dgm:pt>
    <dgm:pt modelId="{30E445A1-31D6-EF4F-AE81-58A9E7593C80}" type="parTrans" cxnId="{828DCB83-327B-C644-B5B3-48040DE7E7DD}">
      <dgm:prSet/>
      <dgm:spPr/>
      <dgm:t>
        <a:bodyPr/>
        <a:lstStyle/>
        <a:p>
          <a:endParaRPr lang="en-GB"/>
        </a:p>
      </dgm:t>
    </dgm:pt>
    <dgm:pt modelId="{80462293-4252-7E4D-B9CA-36B9107D3108}" type="sibTrans" cxnId="{828DCB83-327B-C644-B5B3-48040DE7E7DD}">
      <dgm:prSet/>
      <dgm:spPr/>
      <dgm:t>
        <a:bodyPr/>
        <a:lstStyle/>
        <a:p>
          <a:endParaRPr lang="en-GB"/>
        </a:p>
      </dgm:t>
    </dgm:pt>
    <dgm:pt modelId="{3EBA5B3C-6481-DD48-9127-6E32FE0A8F18}" type="pres">
      <dgm:prSet presAssocID="{026FF637-DB71-864E-9789-3839FE6A73D0}" presName="diagram" presStyleCnt="0">
        <dgm:presLayoutVars>
          <dgm:chMax val="1"/>
          <dgm:dir/>
          <dgm:animLvl val="ctr"/>
          <dgm:resizeHandles val="exact"/>
        </dgm:presLayoutVars>
      </dgm:prSet>
      <dgm:spPr/>
      <dgm:t>
        <a:bodyPr/>
        <a:lstStyle/>
        <a:p>
          <a:endParaRPr lang="en-GB"/>
        </a:p>
      </dgm:t>
    </dgm:pt>
    <dgm:pt modelId="{55A73377-1571-6644-9B57-49A4FB4F4A71}" type="pres">
      <dgm:prSet presAssocID="{026FF637-DB71-864E-9789-3839FE6A73D0}" presName="matrix" presStyleCnt="0"/>
      <dgm:spPr/>
    </dgm:pt>
    <dgm:pt modelId="{BA071F98-0863-C846-BF54-A18BDE1C7A44}" type="pres">
      <dgm:prSet presAssocID="{026FF637-DB71-864E-9789-3839FE6A73D0}" presName="tile1" presStyleLbl="node1" presStyleIdx="0" presStyleCnt="4"/>
      <dgm:spPr/>
      <dgm:t>
        <a:bodyPr/>
        <a:lstStyle/>
        <a:p>
          <a:endParaRPr lang="en-GB"/>
        </a:p>
      </dgm:t>
    </dgm:pt>
    <dgm:pt modelId="{6EE4127E-2AFF-6A41-8ACC-A6D56F467AE1}" type="pres">
      <dgm:prSet presAssocID="{026FF637-DB71-864E-9789-3839FE6A73D0}" presName="tile1text" presStyleLbl="node1" presStyleIdx="0" presStyleCnt="4">
        <dgm:presLayoutVars>
          <dgm:chMax val="0"/>
          <dgm:chPref val="0"/>
          <dgm:bulletEnabled val="1"/>
        </dgm:presLayoutVars>
      </dgm:prSet>
      <dgm:spPr/>
      <dgm:t>
        <a:bodyPr/>
        <a:lstStyle/>
        <a:p>
          <a:endParaRPr lang="en-GB"/>
        </a:p>
      </dgm:t>
    </dgm:pt>
    <dgm:pt modelId="{8DCE8F72-9FE9-034B-80F1-390E45DBE1F1}" type="pres">
      <dgm:prSet presAssocID="{026FF637-DB71-864E-9789-3839FE6A73D0}" presName="tile2" presStyleLbl="node1" presStyleIdx="1" presStyleCnt="4" custScaleY="105084" custLinFactNeighborY="2044"/>
      <dgm:spPr/>
      <dgm:t>
        <a:bodyPr/>
        <a:lstStyle/>
        <a:p>
          <a:endParaRPr lang="en-GB"/>
        </a:p>
      </dgm:t>
    </dgm:pt>
    <dgm:pt modelId="{6841CC03-EF35-4540-9FC4-13563656FC60}" type="pres">
      <dgm:prSet presAssocID="{026FF637-DB71-864E-9789-3839FE6A73D0}" presName="tile2text" presStyleLbl="node1" presStyleIdx="1" presStyleCnt="4">
        <dgm:presLayoutVars>
          <dgm:chMax val="0"/>
          <dgm:chPref val="0"/>
          <dgm:bulletEnabled val="1"/>
        </dgm:presLayoutVars>
      </dgm:prSet>
      <dgm:spPr/>
      <dgm:t>
        <a:bodyPr/>
        <a:lstStyle/>
        <a:p>
          <a:endParaRPr lang="en-GB"/>
        </a:p>
      </dgm:t>
    </dgm:pt>
    <dgm:pt modelId="{0A01F700-5F2E-CF4B-AAE4-FD7B51A6520B}" type="pres">
      <dgm:prSet presAssocID="{026FF637-DB71-864E-9789-3839FE6A73D0}" presName="tile3" presStyleLbl="node1" presStyleIdx="2" presStyleCnt="4"/>
      <dgm:spPr/>
      <dgm:t>
        <a:bodyPr/>
        <a:lstStyle/>
        <a:p>
          <a:endParaRPr lang="en-GB"/>
        </a:p>
      </dgm:t>
    </dgm:pt>
    <dgm:pt modelId="{42893C5D-BE5F-D046-B6EC-77D6E1047F3F}" type="pres">
      <dgm:prSet presAssocID="{026FF637-DB71-864E-9789-3839FE6A73D0}" presName="tile3text" presStyleLbl="node1" presStyleIdx="2" presStyleCnt="4">
        <dgm:presLayoutVars>
          <dgm:chMax val="0"/>
          <dgm:chPref val="0"/>
          <dgm:bulletEnabled val="1"/>
        </dgm:presLayoutVars>
      </dgm:prSet>
      <dgm:spPr/>
      <dgm:t>
        <a:bodyPr/>
        <a:lstStyle/>
        <a:p>
          <a:endParaRPr lang="en-GB"/>
        </a:p>
      </dgm:t>
    </dgm:pt>
    <dgm:pt modelId="{FD3CD79E-6741-D448-BDBD-11557C95365A}" type="pres">
      <dgm:prSet presAssocID="{026FF637-DB71-864E-9789-3839FE6A73D0}" presName="tile4" presStyleLbl="node1" presStyleIdx="3" presStyleCnt="4"/>
      <dgm:spPr/>
      <dgm:t>
        <a:bodyPr/>
        <a:lstStyle/>
        <a:p>
          <a:endParaRPr lang="en-GB"/>
        </a:p>
      </dgm:t>
    </dgm:pt>
    <dgm:pt modelId="{11539D6D-5B0E-3E43-9AE8-F8A5F737499E}" type="pres">
      <dgm:prSet presAssocID="{026FF637-DB71-864E-9789-3839FE6A73D0}" presName="tile4text" presStyleLbl="node1" presStyleIdx="3" presStyleCnt="4">
        <dgm:presLayoutVars>
          <dgm:chMax val="0"/>
          <dgm:chPref val="0"/>
          <dgm:bulletEnabled val="1"/>
        </dgm:presLayoutVars>
      </dgm:prSet>
      <dgm:spPr/>
      <dgm:t>
        <a:bodyPr/>
        <a:lstStyle/>
        <a:p>
          <a:endParaRPr lang="en-GB"/>
        </a:p>
      </dgm:t>
    </dgm:pt>
    <dgm:pt modelId="{94B87B29-99EC-C74D-8762-0641028AA3AD}" type="pres">
      <dgm:prSet presAssocID="{026FF637-DB71-864E-9789-3839FE6A73D0}" presName="centerTile" presStyleLbl="fgShp" presStyleIdx="0" presStyleCnt="1" custScaleX="118182" custScaleY="138068">
        <dgm:presLayoutVars>
          <dgm:chMax val="0"/>
          <dgm:chPref val="0"/>
        </dgm:presLayoutVars>
      </dgm:prSet>
      <dgm:spPr/>
      <dgm:t>
        <a:bodyPr/>
        <a:lstStyle/>
        <a:p>
          <a:endParaRPr lang="en-GB"/>
        </a:p>
      </dgm:t>
    </dgm:pt>
  </dgm:ptLst>
  <dgm:cxnLst>
    <dgm:cxn modelId="{C8EE244A-8D75-5A44-989D-4DC3710262FE}" type="presOf" srcId="{55427E51-E01F-BC4C-8C16-55B3FE7E4B04}" destId="{11539D6D-5B0E-3E43-9AE8-F8A5F737499E}" srcOrd="1" destOrd="0" presId="urn:microsoft.com/office/officeart/2005/8/layout/matrix1"/>
    <dgm:cxn modelId="{76436221-56FA-AF4A-B254-516538FADE07}" type="presOf" srcId="{5B8196F6-D764-2846-ACFF-3C404CC1B5B6}" destId="{94B87B29-99EC-C74D-8762-0641028AA3AD}" srcOrd="0" destOrd="0" presId="urn:microsoft.com/office/officeart/2005/8/layout/matrix1"/>
    <dgm:cxn modelId="{E89B1D50-F16D-A148-B421-DF37A4AD8736}" type="presOf" srcId="{4B0B13D2-CEE9-AC41-82D1-0752517E6066}" destId="{BA071F98-0863-C846-BF54-A18BDE1C7A44}" srcOrd="0" destOrd="0" presId="urn:microsoft.com/office/officeart/2005/8/layout/matrix1"/>
    <dgm:cxn modelId="{828DCB83-327B-C644-B5B3-48040DE7E7DD}" srcId="{5B8196F6-D764-2846-ACFF-3C404CC1B5B6}" destId="{55427E51-E01F-BC4C-8C16-55B3FE7E4B04}" srcOrd="3" destOrd="0" parTransId="{30E445A1-31D6-EF4F-AE81-58A9E7593C80}" sibTransId="{80462293-4252-7E4D-B9CA-36B9107D3108}"/>
    <dgm:cxn modelId="{DD4DD02E-570D-EA4A-A2D3-769D1B46DCCF}" srcId="{5B8196F6-D764-2846-ACFF-3C404CC1B5B6}" destId="{BC499FB6-506D-EA44-94F7-E06688395E2A}" srcOrd="1" destOrd="0" parTransId="{50BF6C7D-24D2-BF4A-9F90-F7407E92E324}" sibTransId="{715AFEDA-402B-2F46-B988-B5C4C0C12A1E}"/>
    <dgm:cxn modelId="{805DC127-7365-624E-AB74-FE8835469044}" type="presOf" srcId="{E2EA5F0C-F730-D14D-ADA8-59E9DA82F969}" destId="{0A01F700-5F2E-CF4B-AAE4-FD7B51A6520B}" srcOrd="0" destOrd="0" presId="urn:microsoft.com/office/officeart/2005/8/layout/matrix1"/>
    <dgm:cxn modelId="{BC71BFDF-0036-2347-AD49-C79D33E8BF49}" type="presOf" srcId="{026FF637-DB71-864E-9789-3839FE6A73D0}" destId="{3EBA5B3C-6481-DD48-9127-6E32FE0A8F18}" srcOrd="0" destOrd="0" presId="urn:microsoft.com/office/officeart/2005/8/layout/matrix1"/>
    <dgm:cxn modelId="{55D013A4-D891-FD41-B64E-5D42AC850D35}" type="presOf" srcId="{BC499FB6-506D-EA44-94F7-E06688395E2A}" destId="{8DCE8F72-9FE9-034B-80F1-390E45DBE1F1}" srcOrd="0" destOrd="0" presId="urn:microsoft.com/office/officeart/2005/8/layout/matrix1"/>
    <dgm:cxn modelId="{EA2F8D15-F54A-D242-835C-2B055384E0B7}" type="presOf" srcId="{4B0B13D2-CEE9-AC41-82D1-0752517E6066}" destId="{6EE4127E-2AFF-6A41-8ACC-A6D56F467AE1}" srcOrd="1" destOrd="0" presId="urn:microsoft.com/office/officeart/2005/8/layout/matrix1"/>
    <dgm:cxn modelId="{DEEA87F0-E9D4-A946-8FD3-078EC7B2B593}" type="presOf" srcId="{BC499FB6-506D-EA44-94F7-E06688395E2A}" destId="{6841CC03-EF35-4540-9FC4-13563656FC60}" srcOrd="1" destOrd="0" presId="urn:microsoft.com/office/officeart/2005/8/layout/matrix1"/>
    <dgm:cxn modelId="{0926198E-A4F9-4D40-812E-8621666806A9}" srcId="{5B8196F6-D764-2846-ACFF-3C404CC1B5B6}" destId="{E2EA5F0C-F730-D14D-ADA8-59E9DA82F969}" srcOrd="2" destOrd="0" parTransId="{B2CCB543-72B4-8345-83F8-4DFAA911F7F3}" sibTransId="{3AEC338C-8BA8-EB4E-A0D8-430E454054FE}"/>
    <dgm:cxn modelId="{D9D95A3D-E4AE-4642-99D7-D6DC298325E5}" type="presOf" srcId="{55427E51-E01F-BC4C-8C16-55B3FE7E4B04}" destId="{FD3CD79E-6741-D448-BDBD-11557C95365A}" srcOrd="0" destOrd="0" presId="urn:microsoft.com/office/officeart/2005/8/layout/matrix1"/>
    <dgm:cxn modelId="{6552FB43-A72B-5B4D-B6B1-2C832D7B19D6}" type="presOf" srcId="{E2EA5F0C-F730-D14D-ADA8-59E9DA82F969}" destId="{42893C5D-BE5F-D046-B6EC-77D6E1047F3F}" srcOrd="1" destOrd="0" presId="urn:microsoft.com/office/officeart/2005/8/layout/matrix1"/>
    <dgm:cxn modelId="{0D1CE666-CE15-C747-957F-9C0B953106D9}" srcId="{026FF637-DB71-864E-9789-3839FE6A73D0}" destId="{5B8196F6-D764-2846-ACFF-3C404CC1B5B6}" srcOrd="0" destOrd="0" parTransId="{096949D5-0E18-AD4C-995D-FA08156BE3C3}" sibTransId="{F9B10DA5-CA34-B643-9616-76FEA4D2A4F0}"/>
    <dgm:cxn modelId="{8DED3CAD-2253-934F-871E-4C69BFF8384A}" srcId="{5B8196F6-D764-2846-ACFF-3C404CC1B5B6}" destId="{4B0B13D2-CEE9-AC41-82D1-0752517E6066}" srcOrd="0" destOrd="0" parTransId="{A9DA4A47-67F4-FD4E-A0AB-E55AFC56BBF7}" sibTransId="{F2ADEE88-BA5C-A14E-87D8-2A623A5F5D97}"/>
    <dgm:cxn modelId="{236B9500-ADC8-764B-9FF0-F62E06ACB6FA}" type="presParOf" srcId="{3EBA5B3C-6481-DD48-9127-6E32FE0A8F18}" destId="{55A73377-1571-6644-9B57-49A4FB4F4A71}" srcOrd="0" destOrd="0" presId="urn:microsoft.com/office/officeart/2005/8/layout/matrix1"/>
    <dgm:cxn modelId="{866CBFFB-5667-B841-B4E2-465ABC4E20B4}" type="presParOf" srcId="{55A73377-1571-6644-9B57-49A4FB4F4A71}" destId="{BA071F98-0863-C846-BF54-A18BDE1C7A44}" srcOrd="0" destOrd="0" presId="urn:microsoft.com/office/officeart/2005/8/layout/matrix1"/>
    <dgm:cxn modelId="{02E7DE29-823F-4F4E-9500-14D47D0E671E}" type="presParOf" srcId="{55A73377-1571-6644-9B57-49A4FB4F4A71}" destId="{6EE4127E-2AFF-6A41-8ACC-A6D56F467AE1}" srcOrd="1" destOrd="0" presId="urn:microsoft.com/office/officeart/2005/8/layout/matrix1"/>
    <dgm:cxn modelId="{1DCD1F9B-3D2C-8345-B634-2BD1F87B63C4}" type="presParOf" srcId="{55A73377-1571-6644-9B57-49A4FB4F4A71}" destId="{8DCE8F72-9FE9-034B-80F1-390E45DBE1F1}" srcOrd="2" destOrd="0" presId="urn:microsoft.com/office/officeart/2005/8/layout/matrix1"/>
    <dgm:cxn modelId="{2E4909A5-6F7B-C94E-9944-70D196C5F079}" type="presParOf" srcId="{55A73377-1571-6644-9B57-49A4FB4F4A71}" destId="{6841CC03-EF35-4540-9FC4-13563656FC60}" srcOrd="3" destOrd="0" presId="urn:microsoft.com/office/officeart/2005/8/layout/matrix1"/>
    <dgm:cxn modelId="{41AAB185-BDB4-404D-A64F-5984ACFA48E8}" type="presParOf" srcId="{55A73377-1571-6644-9B57-49A4FB4F4A71}" destId="{0A01F700-5F2E-CF4B-AAE4-FD7B51A6520B}" srcOrd="4" destOrd="0" presId="urn:microsoft.com/office/officeart/2005/8/layout/matrix1"/>
    <dgm:cxn modelId="{25EAAD7F-2C54-0647-A35B-4E604252954E}" type="presParOf" srcId="{55A73377-1571-6644-9B57-49A4FB4F4A71}" destId="{42893C5D-BE5F-D046-B6EC-77D6E1047F3F}" srcOrd="5" destOrd="0" presId="urn:microsoft.com/office/officeart/2005/8/layout/matrix1"/>
    <dgm:cxn modelId="{0F2501F0-E4DD-8142-8D0A-0E0B04EA4E63}" type="presParOf" srcId="{55A73377-1571-6644-9B57-49A4FB4F4A71}" destId="{FD3CD79E-6741-D448-BDBD-11557C95365A}" srcOrd="6" destOrd="0" presId="urn:microsoft.com/office/officeart/2005/8/layout/matrix1"/>
    <dgm:cxn modelId="{CC2A14BB-578D-E043-A163-F9854B02FA44}" type="presParOf" srcId="{55A73377-1571-6644-9B57-49A4FB4F4A71}" destId="{11539D6D-5B0E-3E43-9AE8-F8A5F737499E}" srcOrd="7" destOrd="0" presId="urn:microsoft.com/office/officeart/2005/8/layout/matrix1"/>
    <dgm:cxn modelId="{88988C52-103A-5840-924A-878FE1F6CF70}" type="presParOf" srcId="{3EBA5B3C-6481-DD48-9127-6E32FE0A8F18}" destId="{94B87B29-99EC-C74D-8762-0641028AA3A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3537A7-A92C-8240-905E-8E9EE987D1AD}" type="doc">
      <dgm:prSet loTypeId="urn:microsoft.com/office/officeart/2005/8/layout/cycle8" loCatId="" qsTypeId="urn:microsoft.com/office/officeart/2005/8/quickstyle/simple1" qsCatId="simple" csTypeId="urn:microsoft.com/office/officeart/2005/8/colors/accent1_2" csCatId="accent1" phldr="1"/>
      <dgm:spPr/>
    </dgm:pt>
    <dgm:pt modelId="{6FCD753D-FAB5-D341-9064-972A06C121FD}">
      <dgm:prSet phldrT="[Text]"/>
      <dgm:spPr/>
      <dgm:t>
        <a:bodyPr/>
        <a:lstStyle/>
        <a:p>
          <a:r>
            <a:rPr lang="en-GB" dirty="0"/>
            <a:t>Plan &amp; prepare</a:t>
          </a:r>
        </a:p>
      </dgm:t>
    </dgm:pt>
    <dgm:pt modelId="{3BB4464A-18D1-FE45-9482-CF9BD7302120}" type="parTrans" cxnId="{D914B8DC-9492-8E4E-8CDE-2B02EE695118}">
      <dgm:prSet/>
      <dgm:spPr/>
      <dgm:t>
        <a:bodyPr/>
        <a:lstStyle/>
        <a:p>
          <a:endParaRPr lang="en-GB"/>
        </a:p>
      </dgm:t>
    </dgm:pt>
    <dgm:pt modelId="{351352A9-82C4-1A4C-B288-9BF2214BF360}" type="sibTrans" cxnId="{D914B8DC-9492-8E4E-8CDE-2B02EE695118}">
      <dgm:prSet/>
      <dgm:spPr/>
      <dgm:t>
        <a:bodyPr/>
        <a:lstStyle/>
        <a:p>
          <a:endParaRPr lang="en-GB"/>
        </a:p>
      </dgm:t>
    </dgm:pt>
    <dgm:pt modelId="{7FB09407-B6DD-7B4B-87C6-E2AB364C70FB}">
      <dgm:prSet phldrT="[Text]"/>
      <dgm:spPr/>
      <dgm:t>
        <a:bodyPr/>
        <a:lstStyle/>
        <a:p>
          <a:r>
            <a:rPr lang="en-GB" dirty="0"/>
            <a:t>Make Decisions</a:t>
          </a:r>
        </a:p>
      </dgm:t>
    </dgm:pt>
    <dgm:pt modelId="{49AB3BEF-79C4-6E41-8E32-94CE7F0D9199}" type="parTrans" cxnId="{837ECFB9-1A59-E64D-B3AC-438E131AB039}">
      <dgm:prSet/>
      <dgm:spPr/>
      <dgm:t>
        <a:bodyPr/>
        <a:lstStyle/>
        <a:p>
          <a:endParaRPr lang="en-GB"/>
        </a:p>
      </dgm:t>
    </dgm:pt>
    <dgm:pt modelId="{9A4B3C8F-61DE-824B-81CC-39DB23943BC7}" type="sibTrans" cxnId="{837ECFB9-1A59-E64D-B3AC-438E131AB039}">
      <dgm:prSet/>
      <dgm:spPr/>
      <dgm:t>
        <a:bodyPr/>
        <a:lstStyle/>
        <a:p>
          <a:endParaRPr lang="en-GB"/>
        </a:p>
      </dgm:t>
    </dgm:pt>
    <dgm:pt modelId="{A5577602-B679-ED45-9AE0-44B02947543F}">
      <dgm:prSet phldrT="[Text]"/>
      <dgm:spPr/>
      <dgm:t>
        <a:bodyPr/>
        <a:lstStyle/>
        <a:p>
          <a:r>
            <a:rPr lang="en-GB" dirty="0"/>
            <a:t>Rehearse &amp; learn</a:t>
          </a:r>
        </a:p>
      </dgm:t>
    </dgm:pt>
    <dgm:pt modelId="{4473BEA1-7DAE-824B-B5B0-CCAAF9B890E0}" type="parTrans" cxnId="{C8AE051B-35F4-AD4D-B3D4-88A97F456C11}">
      <dgm:prSet/>
      <dgm:spPr/>
      <dgm:t>
        <a:bodyPr/>
        <a:lstStyle/>
        <a:p>
          <a:endParaRPr lang="en-GB"/>
        </a:p>
      </dgm:t>
    </dgm:pt>
    <dgm:pt modelId="{E1A75287-9C92-2445-A654-8E902728E303}" type="sibTrans" cxnId="{C8AE051B-35F4-AD4D-B3D4-88A97F456C11}">
      <dgm:prSet/>
      <dgm:spPr/>
      <dgm:t>
        <a:bodyPr/>
        <a:lstStyle/>
        <a:p>
          <a:endParaRPr lang="en-GB"/>
        </a:p>
      </dgm:t>
    </dgm:pt>
    <dgm:pt modelId="{E20D6C28-C11E-5D4E-8A06-F91124117B1B}" type="pres">
      <dgm:prSet presAssocID="{7D3537A7-A92C-8240-905E-8E9EE987D1AD}" presName="compositeShape" presStyleCnt="0">
        <dgm:presLayoutVars>
          <dgm:chMax val="7"/>
          <dgm:dir/>
          <dgm:resizeHandles val="exact"/>
        </dgm:presLayoutVars>
      </dgm:prSet>
      <dgm:spPr/>
    </dgm:pt>
    <dgm:pt modelId="{F78E39C9-872A-184E-9176-12FBD56FB21F}" type="pres">
      <dgm:prSet presAssocID="{7D3537A7-A92C-8240-905E-8E9EE987D1AD}" presName="wedge1" presStyleLbl="node1" presStyleIdx="0" presStyleCnt="3"/>
      <dgm:spPr/>
      <dgm:t>
        <a:bodyPr/>
        <a:lstStyle/>
        <a:p>
          <a:endParaRPr lang="en-GB"/>
        </a:p>
      </dgm:t>
    </dgm:pt>
    <dgm:pt modelId="{52018CB6-84D0-614A-9654-0D3BAA64616B}" type="pres">
      <dgm:prSet presAssocID="{7D3537A7-A92C-8240-905E-8E9EE987D1AD}" presName="dummy1a" presStyleCnt="0"/>
      <dgm:spPr/>
    </dgm:pt>
    <dgm:pt modelId="{0416E0E0-6070-BC4B-91EC-84132E7CAC4E}" type="pres">
      <dgm:prSet presAssocID="{7D3537A7-A92C-8240-905E-8E9EE987D1AD}" presName="dummy1b" presStyleCnt="0"/>
      <dgm:spPr/>
    </dgm:pt>
    <dgm:pt modelId="{8C1F569E-144F-0443-B014-0F0BBBDDD8CB}" type="pres">
      <dgm:prSet presAssocID="{7D3537A7-A92C-8240-905E-8E9EE987D1AD}" presName="wedge1Tx" presStyleLbl="node1" presStyleIdx="0" presStyleCnt="3">
        <dgm:presLayoutVars>
          <dgm:chMax val="0"/>
          <dgm:chPref val="0"/>
          <dgm:bulletEnabled val="1"/>
        </dgm:presLayoutVars>
      </dgm:prSet>
      <dgm:spPr/>
      <dgm:t>
        <a:bodyPr/>
        <a:lstStyle/>
        <a:p>
          <a:endParaRPr lang="en-GB"/>
        </a:p>
      </dgm:t>
    </dgm:pt>
    <dgm:pt modelId="{F9B49B5E-2342-9E40-8E8E-89AE1BCEAA68}" type="pres">
      <dgm:prSet presAssocID="{7D3537A7-A92C-8240-905E-8E9EE987D1AD}" presName="wedge2" presStyleLbl="node1" presStyleIdx="1" presStyleCnt="3"/>
      <dgm:spPr/>
      <dgm:t>
        <a:bodyPr/>
        <a:lstStyle/>
        <a:p>
          <a:endParaRPr lang="en-GB"/>
        </a:p>
      </dgm:t>
    </dgm:pt>
    <dgm:pt modelId="{235E315C-DBC4-984A-B6AA-7CA616D7FD3F}" type="pres">
      <dgm:prSet presAssocID="{7D3537A7-A92C-8240-905E-8E9EE987D1AD}" presName="dummy2a" presStyleCnt="0"/>
      <dgm:spPr/>
    </dgm:pt>
    <dgm:pt modelId="{C1B0761A-5BBF-8142-93D8-56ABC4C32E14}" type="pres">
      <dgm:prSet presAssocID="{7D3537A7-A92C-8240-905E-8E9EE987D1AD}" presName="dummy2b" presStyleCnt="0"/>
      <dgm:spPr/>
    </dgm:pt>
    <dgm:pt modelId="{74878DF9-7046-914E-9616-4EC61A6EF04F}" type="pres">
      <dgm:prSet presAssocID="{7D3537A7-A92C-8240-905E-8E9EE987D1AD}" presName="wedge2Tx" presStyleLbl="node1" presStyleIdx="1" presStyleCnt="3">
        <dgm:presLayoutVars>
          <dgm:chMax val="0"/>
          <dgm:chPref val="0"/>
          <dgm:bulletEnabled val="1"/>
        </dgm:presLayoutVars>
      </dgm:prSet>
      <dgm:spPr/>
      <dgm:t>
        <a:bodyPr/>
        <a:lstStyle/>
        <a:p>
          <a:endParaRPr lang="en-GB"/>
        </a:p>
      </dgm:t>
    </dgm:pt>
    <dgm:pt modelId="{013FB3D4-59B4-0F41-BAB0-EB828AB25C33}" type="pres">
      <dgm:prSet presAssocID="{7D3537A7-A92C-8240-905E-8E9EE987D1AD}" presName="wedge3" presStyleLbl="node1" presStyleIdx="2" presStyleCnt="3"/>
      <dgm:spPr/>
      <dgm:t>
        <a:bodyPr/>
        <a:lstStyle/>
        <a:p>
          <a:endParaRPr lang="en-GB"/>
        </a:p>
      </dgm:t>
    </dgm:pt>
    <dgm:pt modelId="{6AE01460-D5A4-9E41-82AA-53F79E2B3F6D}" type="pres">
      <dgm:prSet presAssocID="{7D3537A7-A92C-8240-905E-8E9EE987D1AD}" presName="dummy3a" presStyleCnt="0"/>
      <dgm:spPr/>
    </dgm:pt>
    <dgm:pt modelId="{66DC4CA3-2707-AA45-913E-083270CD9EB1}" type="pres">
      <dgm:prSet presAssocID="{7D3537A7-A92C-8240-905E-8E9EE987D1AD}" presName="dummy3b" presStyleCnt="0"/>
      <dgm:spPr/>
    </dgm:pt>
    <dgm:pt modelId="{EA3D23EC-34E7-444A-94F3-C87CAFD9EA28}" type="pres">
      <dgm:prSet presAssocID="{7D3537A7-A92C-8240-905E-8E9EE987D1AD}" presName="wedge3Tx" presStyleLbl="node1" presStyleIdx="2" presStyleCnt="3">
        <dgm:presLayoutVars>
          <dgm:chMax val="0"/>
          <dgm:chPref val="0"/>
          <dgm:bulletEnabled val="1"/>
        </dgm:presLayoutVars>
      </dgm:prSet>
      <dgm:spPr/>
      <dgm:t>
        <a:bodyPr/>
        <a:lstStyle/>
        <a:p>
          <a:endParaRPr lang="en-GB"/>
        </a:p>
      </dgm:t>
    </dgm:pt>
    <dgm:pt modelId="{F3D4ED40-AB2B-5A49-8027-F4862D69397D}" type="pres">
      <dgm:prSet presAssocID="{351352A9-82C4-1A4C-B288-9BF2214BF360}" presName="arrowWedge1" presStyleLbl="fgSibTrans2D1" presStyleIdx="0" presStyleCnt="3"/>
      <dgm:spPr/>
    </dgm:pt>
    <dgm:pt modelId="{9983CAC6-FC8D-804E-AF89-78340363CBAB}" type="pres">
      <dgm:prSet presAssocID="{9A4B3C8F-61DE-824B-81CC-39DB23943BC7}" presName="arrowWedge2" presStyleLbl="fgSibTrans2D1" presStyleIdx="1" presStyleCnt="3"/>
      <dgm:spPr/>
    </dgm:pt>
    <dgm:pt modelId="{428B5528-FDDA-014C-B1E8-12476075176C}" type="pres">
      <dgm:prSet presAssocID="{E1A75287-9C92-2445-A654-8E902728E303}" presName="arrowWedge3" presStyleLbl="fgSibTrans2D1" presStyleIdx="2" presStyleCnt="3"/>
      <dgm:spPr/>
    </dgm:pt>
  </dgm:ptLst>
  <dgm:cxnLst>
    <dgm:cxn modelId="{837ECFB9-1A59-E64D-B3AC-438E131AB039}" srcId="{7D3537A7-A92C-8240-905E-8E9EE987D1AD}" destId="{7FB09407-B6DD-7B4B-87C6-E2AB364C70FB}" srcOrd="1" destOrd="0" parTransId="{49AB3BEF-79C4-6E41-8E32-94CE7F0D9199}" sibTransId="{9A4B3C8F-61DE-824B-81CC-39DB23943BC7}"/>
    <dgm:cxn modelId="{F9F260F2-60E7-DE4C-B4C1-D70192A1FB5E}" type="presOf" srcId="{A5577602-B679-ED45-9AE0-44B02947543F}" destId="{013FB3D4-59B4-0F41-BAB0-EB828AB25C33}" srcOrd="0" destOrd="0" presId="urn:microsoft.com/office/officeart/2005/8/layout/cycle8"/>
    <dgm:cxn modelId="{703C93D7-DCE8-E94C-AB96-3C5F43AC6820}" type="presOf" srcId="{A5577602-B679-ED45-9AE0-44B02947543F}" destId="{EA3D23EC-34E7-444A-94F3-C87CAFD9EA28}" srcOrd="1" destOrd="0" presId="urn:microsoft.com/office/officeart/2005/8/layout/cycle8"/>
    <dgm:cxn modelId="{ACFD6ABF-7500-694A-8BC3-FEAE8B2940D4}" type="presOf" srcId="{7FB09407-B6DD-7B4B-87C6-E2AB364C70FB}" destId="{74878DF9-7046-914E-9616-4EC61A6EF04F}" srcOrd="1" destOrd="0" presId="urn:microsoft.com/office/officeart/2005/8/layout/cycle8"/>
    <dgm:cxn modelId="{393077B4-322B-C04A-A0DC-61DCAE0DDBC4}" type="presOf" srcId="{7D3537A7-A92C-8240-905E-8E9EE987D1AD}" destId="{E20D6C28-C11E-5D4E-8A06-F91124117B1B}" srcOrd="0" destOrd="0" presId="urn:microsoft.com/office/officeart/2005/8/layout/cycle8"/>
    <dgm:cxn modelId="{C46F64CE-340F-2340-8A9E-0062CF5FE190}" type="presOf" srcId="{6FCD753D-FAB5-D341-9064-972A06C121FD}" destId="{8C1F569E-144F-0443-B014-0F0BBBDDD8CB}" srcOrd="1" destOrd="0" presId="urn:microsoft.com/office/officeart/2005/8/layout/cycle8"/>
    <dgm:cxn modelId="{C8AE051B-35F4-AD4D-B3D4-88A97F456C11}" srcId="{7D3537A7-A92C-8240-905E-8E9EE987D1AD}" destId="{A5577602-B679-ED45-9AE0-44B02947543F}" srcOrd="2" destOrd="0" parTransId="{4473BEA1-7DAE-824B-B5B0-CCAAF9B890E0}" sibTransId="{E1A75287-9C92-2445-A654-8E902728E303}"/>
    <dgm:cxn modelId="{D914B8DC-9492-8E4E-8CDE-2B02EE695118}" srcId="{7D3537A7-A92C-8240-905E-8E9EE987D1AD}" destId="{6FCD753D-FAB5-D341-9064-972A06C121FD}" srcOrd="0" destOrd="0" parTransId="{3BB4464A-18D1-FE45-9482-CF9BD7302120}" sibTransId="{351352A9-82C4-1A4C-B288-9BF2214BF360}"/>
    <dgm:cxn modelId="{456F70B3-C3E1-5640-91F8-77AE4B68E7C3}" type="presOf" srcId="{7FB09407-B6DD-7B4B-87C6-E2AB364C70FB}" destId="{F9B49B5E-2342-9E40-8E8E-89AE1BCEAA68}" srcOrd="0" destOrd="0" presId="urn:microsoft.com/office/officeart/2005/8/layout/cycle8"/>
    <dgm:cxn modelId="{DB88BEF7-1B0C-0748-8E54-C3C7D9F739CB}" type="presOf" srcId="{6FCD753D-FAB5-D341-9064-972A06C121FD}" destId="{F78E39C9-872A-184E-9176-12FBD56FB21F}" srcOrd="0" destOrd="0" presId="urn:microsoft.com/office/officeart/2005/8/layout/cycle8"/>
    <dgm:cxn modelId="{AF13E1D0-C09B-4641-ABB6-07B20AC0A84C}" type="presParOf" srcId="{E20D6C28-C11E-5D4E-8A06-F91124117B1B}" destId="{F78E39C9-872A-184E-9176-12FBD56FB21F}" srcOrd="0" destOrd="0" presId="urn:microsoft.com/office/officeart/2005/8/layout/cycle8"/>
    <dgm:cxn modelId="{55CBEC7E-7714-8849-9375-4D7F1E2C22DE}" type="presParOf" srcId="{E20D6C28-C11E-5D4E-8A06-F91124117B1B}" destId="{52018CB6-84D0-614A-9654-0D3BAA64616B}" srcOrd="1" destOrd="0" presId="urn:microsoft.com/office/officeart/2005/8/layout/cycle8"/>
    <dgm:cxn modelId="{032C4B11-385E-CA43-A7BB-AEF356327056}" type="presParOf" srcId="{E20D6C28-C11E-5D4E-8A06-F91124117B1B}" destId="{0416E0E0-6070-BC4B-91EC-84132E7CAC4E}" srcOrd="2" destOrd="0" presId="urn:microsoft.com/office/officeart/2005/8/layout/cycle8"/>
    <dgm:cxn modelId="{AA7B0B19-582C-7547-8D64-2FC66425DCB7}" type="presParOf" srcId="{E20D6C28-C11E-5D4E-8A06-F91124117B1B}" destId="{8C1F569E-144F-0443-B014-0F0BBBDDD8CB}" srcOrd="3" destOrd="0" presId="urn:microsoft.com/office/officeart/2005/8/layout/cycle8"/>
    <dgm:cxn modelId="{E8E855A6-C7F0-F743-8809-F3D6CE9B4591}" type="presParOf" srcId="{E20D6C28-C11E-5D4E-8A06-F91124117B1B}" destId="{F9B49B5E-2342-9E40-8E8E-89AE1BCEAA68}" srcOrd="4" destOrd="0" presId="urn:microsoft.com/office/officeart/2005/8/layout/cycle8"/>
    <dgm:cxn modelId="{9980E47B-F1C7-BC4B-BB5E-7184C5E0BCDE}" type="presParOf" srcId="{E20D6C28-C11E-5D4E-8A06-F91124117B1B}" destId="{235E315C-DBC4-984A-B6AA-7CA616D7FD3F}" srcOrd="5" destOrd="0" presId="urn:microsoft.com/office/officeart/2005/8/layout/cycle8"/>
    <dgm:cxn modelId="{7E73E36A-1EC3-8342-B0FD-507744D1C2C1}" type="presParOf" srcId="{E20D6C28-C11E-5D4E-8A06-F91124117B1B}" destId="{C1B0761A-5BBF-8142-93D8-56ABC4C32E14}" srcOrd="6" destOrd="0" presId="urn:microsoft.com/office/officeart/2005/8/layout/cycle8"/>
    <dgm:cxn modelId="{CCCE6D29-AC06-8146-B924-25286DA6FD2D}" type="presParOf" srcId="{E20D6C28-C11E-5D4E-8A06-F91124117B1B}" destId="{74878DF9-7046-914E-9616-4EC61A6EF04F}" srcOrd="7" destOrd="0" presId="urn:microsoft.com/office/officeart/2005/8/layout/cycle8"/>
    <dgm:cxn modelId="{6E77249D-2AB4-1F4E-9CD2-0A182F141457}" type="presParOf" srcId="{E20D6C28-C11E-5D4E-8A06-F91124117B1B}" destId="{013FB3D4-59B4-0F41-BAB0-EB828AB25C33}" srcOrd="8" destOrd="0" presId="urn:microsoft.com/office/officeart/2005/8/layout/cycle8"/>
    <dgm:cxn modelId="{AB206154-1AA1-1547-8B7D-73C3E3984C3D}" type="presParOf" srcId="{E20D6C28-C11E-5D4E-8A06-F91124117B1B}" destId="{6AE01460-D5A4-9E41-82AA-53F79E2B3F6D}" srcOrd="9" destOrd="0" presId="urn:microsoft.com/office/officeart/2005/8/layout/cycle8"/>
    <dgm:cxn modelId="{42506CB5-D929-F443-963B-4AF87B82EAC6}" type="presParOf" srcId="{E20D6C28-C11E-5D4E-8A06-F91124117B1B}" destId="{66DC4CA3-2707-AA45-913E-083270CD9EB1}" srcOrd="10" destOrd="0" presId="urn:microsoft.com/office/officeart/2005/8/layout/cycle8"/>
    <dgm:cxn modelId="{0870212F-DAEF-3B4C-9C73-E35F3CE235FA}" type="presParOf" srcId="{E20D6C28-C11E-5D4E-8A06-F91124117B1B}" destId="{EA3D23EC-34E7-444A-94F3-C87CAFD9EA28}" srcOrd="11" destOrd="0" presId="urn:microsoft.com/office/officeart/2005/8/layout/cycle8"/>
    <dgm:cxn modelId="{4F08885C-16C0-1642-A014-07096B34B5DD}" type="presParOf" srcId="{E20D6C28-C11E-5D4E-8A06-F91124117B1B}" destId="{F3D4ED40-AB2B-5A49-8027-F4862D69397D}" srcOrd="12" destOrd="0" presId="urn:microsoft.com/office/officeart/2005/8/layout/cycle8"/>
    <dgm:cxn modelId="{2C459A1C-506B-C545-A7A9-ED72CD57827C}" type="presParOf" srcId="{E20D6C28-C11E-5D4E-8A06-F91124117B1B}" destId="{9983CAC6-FC8D-804E-AF89-78340363CBAB}" srcOrd="13" destOrd="0" presId="urn:microsoft.com/office/officeart/2005/8/layout/cycle8"/>
    <dgm:cxn modelId="{ABE35FAF-244A-AF47-9853-480D1F333503}" type="presParOf" srcId="{E20D6C28-C11E-5D4E-8A06-F91124117B1B}" destId="{428B5528-FDDA-014C-B1E8-12476075176C}"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3462EE4-BD64-5C41-BA1F-C231B082168B}"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GB"/>
        </a:p>
      </dgm:t>
    </dgm:pt>
    <dgm:pt modelId="{A8580C4B-8C31-DF49-AF32-A6F3ADB95164}">
      <dgm:prSet phldrT="[Text]" custT="1"/>
      <dgm:spPr>
        <a:solidFill>
          <a:schemeClr val="accent6">
            <a:alpha val="90000"/>
          </a:schemeClr>
        </a:solidFill>
      </dgm:spPr>
      <dgm:t>
        <a:bodyPr/>
        <a:lstStyle/>
        <a:p>
          <a:pPr>
            <a:buFont typeface="Wingdings" pitchFamily="2" charset="2"/>
            <a:buChar char="§"/>
          </a:pPr>
          <a:r>
            <a:rPr lang="en-US" sz="1400" dirty="0">
              <a:solidFill>
                <a:prstClr val="black"/>
              </a:solidFill>
              <a:latin typeface="Arial" charset="0"/>
              <a:ea typeface="Arial Unicode MS" charset="0"/>
              <a:cs typeface="Arial Unicode MS" charset="0"/>
            </a:rPr>
            <a:t>stay calm, avoid stress</a:t>
          </a:r>
          <a:endParaRPr lang="en-GB" sz="1400" dirty="0"/>
        </a:p>
      </dgm:t>
    </dgm:pt>
    <dgm:pt modelId="{30455B2B-F61A-7D4D-BAFA-085877983081}" type="parTrans" cxnId="{A7209565-17B9-1C44-82B1-1DE61AD9FD1B}">
      <dgm:prSet/>
      <dgm:spPr/>
      <dgm:t>
        <a:bodyPr/>
        <a:lstStyle/>
        <a:p>
          <a:endParaRPr lang="en-GB"/>
        </a:p>
      </dgm:t>
    </dgm:pt>
    <dgm:pt modelId="{550F9440-9B1E-B241-8E8B-B2AF16DBF4AB}" type="sibTrans" cxnId="{A7209565-17B9-1C44-82B1-1DE61AD9FD1B}">
      <dgm:prSet/>
      <dgm:spPr/>
      <dgm:t>
        <a:bodyPr/>
        <a:lstStyle/>
        <a:p>
          <a:endParaRPr lang="en-GB"/>
        </a:p>
      </dgm:t>
    </dgm:pt>
    <dgm:pt modelId="{A5277773-214E-5B43-AFDD-14184BA604E2}">
      <dgm:prSet phldrT="[Text]"/>
      <dgm:spPr/>
      <dgm:t>
        <a:bodyPr/>
        <a:lstStyle/>
        <a:p>
          <a:r>
            <a:rPr lang="en-GB" dirty="0"/>
            <a:t>build EI self-control</a:t>
          </a:r>
        </a:p>
      </dgm:t>
    </dgm:pt>
    <dgm:pt modelId="{1817DDDF-6D16-284B-A533-D6DEBF1BFD65}" type="parTrans" cxnId="{0842371D-FDBB-414F-A21F-4ED1B6E624AA}">
      <dgm:prSet/>
      <dgm:spPr/>
      <dgm:t>
        <a:bodyPr/>
        <a:lstStyle/>
        <a:p>
          <a:endParaRPr lang="en-GB"/>
        </a:p>
      </dgm:t>
    </dgm:pt>
    <dgm:pt modelId="{6E995909-8422-4D4F-9BFF-39449D4A493A}" type="sibTrans" cxnId="{0842371D-FDBB-414F-A21F-4ED1B6E624AA}">
      <dgm:prSet/>
      <dgm:spPr/>
      <dgm:t>
        <a:bodyPr/>
        <a:lstStyle/>
        <a:p>
          <a:endParaRPr lang="en-GB"/>
        </a:p>
      </dgm:t>
    </dgm:pt>
    <dgm:pt modelId="{4EA92B12-1246-DF4A-A021-54B5436198E3}">
      <dgm:prSet phldrT="[Text]" custT="1"/>
      <dgm:spPr>
        <a:solidFill>
          <a:srgbClr val="59D3EB">
            <a:alpha val="90000"/>
          </a:srgbClr>
        </a:solidFill>
        <a:ln w="12700" cap="flat" cmpd="sng" algn="ctr">
          <a:solidFill>
            <a:srgbClr val="FF610F">
              <a:hueOff val="0"/>
              <a:satOff val="0"/>
              <a:lumOff val="0"/>
              <a:alphaOff val="0"/>
            </a:srgbClr>
          </a:solidFill>
          <a:prstDash val="solid"/>
          <a:miter lim="800000"/>
        </a:ln>
        <a:effectLst/>
      </dgm:spPr>
      <dgm:t>
        <a:bodyPr spcFirstLastPara="0" vert="horz" wrap="square" lIns="53340" tIns="53340" rIns="53340" bIns="53340" numCol="1" spcCol="1270" anchor="ctr" anchorCtr="0"/>
        <a:lstStyle/>
        <a:p>
          <a:pPr>
            <a:buFont typeface="Wingdings" pitchFamily="2" charset="2"/>
            <a:buChar char="§"/>
          </a:pPr>
          <a:r>
            <a:rPr lang="en-US" sz="1400" kern="1200" dirty="0">
              <a:solidFill>
                <a:prstClr val="black"/>
              </a:solidFill>
              <a:latin typeface="Arial" charset="0"/>
              <a:ea typeface="Arial Unicode MS" charset="0"/>
              <a:cs typeface="Arial Unicode MS" charset="0"/>
            </a:rPr>
            <a:t>decisions: avoid </a:t>
          </a:r>
          <a:r>
            <a:rPr lang="en-US" sz="1400" kern="1200" dirty="0" err="1">
              <a:solidFill>
                <a:prstClr val="black"/>
              </a:solidFill>
              <a:latin typeface="Arial" charset="0"/>
              <a:ea typeface="Arial Unicode MS" charset="0"/>
              <a:cs typeface="Arial Unicode MS" charset="0"/>
            </a:rPr>
            <a:t>rationali-zations</a:t>
          </a:r>
          <a:endParaRPr lang="en-GB" sz="1400" kern="1200" dirty="0">
            <a:solidFill>
              <a:prstClr val="black"/>
            </a:solidFill>
            <a:latin typeface="Arial" charset="0"/>
            <a:ea typeface="Arial Unicode MS" charset="0"/>
            <a:cs typeface="Arial Unicode MS" charset="0"/>
          </a:endParaRPr>
        </a:p>
      </dgm:t>
    </dgm:pt>
    <dgm:pt modelId="{D63ADB4F-BDFC-454C-829D-459CF5A2A07A}" type="parTrans" cxnId="{B53AF3F8-D883-1643-87AB-48548C70403A}">
      <dgm:prSet/>
      <dgm:spPr/>
      <dgm:t>
        <a:bodyPr/>
        <a:lstStyle/>
        <a:p>
          <a:endParaRPr lang="en-GB"/>
        </a:p>
      </dgm:t>
    </dgm:pt>
    <dgm:pt modelId="{161D6269-41C6-8643-8C81-0CD46318B22A}" type="sibTrans" cxnId="{B53AF3F8-D883-1643-87AB-48548C70403A}">
      <dgm:prSet/>
      <dgm:spPr/>
      <dgm:t>
        <a:bodyPr/>
        <a:lstStyle/>
        <a:p>
          <a:endParaRPr lang="en-GB"/>
        </a:p>
      </dgm:t>
    </dgm:pt>
    <dgm:pt modelId="{A3C0A9C2-D668-A549-86B5-E2D9CAA338D7}">
      <dgm:prSet phldrT="[Text]"/>
      <dgm:spPr/>
      <dgm:t>
        <a:bodyPr/>
        <a:lstStyle/>
        <a:p>
          <a:r>
            <a:rPr lang="en-GB" dirty="0"/>
            <a:t>publicity test</a:t>
          </a:r>
        </a:p>
      </dgm:t>
    </dgm:pt>
    <dgm:pt modelId="{9F0CBF26-9BA9-0B43-A488-A488E2965445}" type="parTrans" cxnId="{3FC5998B-567C-D24F-9A92-3C60521112D8}">
      <dgm:prSet/>
      <dgm:spPr/>
      <dgm:t>
        <a:bodyPr/>
        <a:lstStyle/>
        <a:p>
          <a:endParaRPr lang="en-GB"/>
        </a:p>
      </dgm:t>
    </dgm:pt>
    <dgm:pt modelId="{F9F6C7E5-7C5B-2F41-8C66-1D2DB7E58AB9}" type="sibTrans" cxnId="{3FC5998B-567C-D24F-9A92-3C60521112D8}">
      <dgm:prSet/>
      <dgm:spPr/>
      <dgm:t>
        <a:bodyPr/>
        <a:lstStyle/>
        <a:p>
          <a:endParaRPr lang="en-GB"/>
        </a:p>
      </dgm:t>
    </dgm:pt>
    <dgm:pt modelId="{DA2C7C68-4700-514C-B3B5-4B5AC8058533}">
      <dgm:prSet custT="1"/>
      <dgm:spPr>
        <a:solidFill>
          <a:schemeClr val="accent6">
            <a:alpha val="90000"/>
          </a:schemeClr>
        </a:solidFill>
      </dgm:spPr>
      <dgm:t>
        <a:bodyPr/>
        <a:lstStyle/>
        <a:p>
          <a:pPr>
            <a:buFont typeface="Wingdings" pitchFamily="2" charset="2"/>
            <a:buChar char="§"/>
          </a:pPr>
          <a:r>
            <a:rPr lang="en-US" sz="1400" dirty="0">
              <a:solidFill>
                <a:prstClr val="black"/>
              </a:solidFill>
              <a:latin typeface="Arial" charset="0"/>
              <a:ea typeface="Arial Unicode MS" charset="0"/>
              <a:cs typeface="Arial Unicode MS" charset="0"/>
            </a:rPr>
            <a:t>change perspectives</a:t>
          </a:r>
          <a:endParaRPr lang="en-GB" sz="1400" dirty="0"/>
        </a:p>
      </dgm:t>
    </dgm:pt>
    <dgm:pt modelId="{BD15255B-C64B-F848-B2D1-1D72A1004A80}" type="parTrans" cxnId="{AD242F22-D44C-3241-9E70-48A4A587BA7E}">
      <dgm:prSet/>
      <dgm:spPr/>
      <dgm:t>
        <a:bodyPr/>
        <a:lstStyle/>
        <a:p>
          <a:endParaRPr lang="en-GB"/>
        </a:p>
      </dgm:t>
    </dgm:pt>
    <dgm:pt modelId="{464A1CE3-84B1-E646-9E99-E599F90DD894}" type="sibTrans" cxnId="{AD242F22-D44C-3241-9E70-48A4A587BA7E}">
      <dgm:prSet/>
      <dgm:spPr/>
      <dgm:t>
        <a:bodyPr/>
        <a:lstStyle/>
        <a:p>
          <a:endParaRPr lang="en-GB"/>
        </a:p>
      </dgm:t>
    </dgm:pt>
    <dgm:pt modelId="{2AB04878-1F41-3843-ACFC-2F2B1352EE95}">
      <dgm:prSet custT="1"/>
      <dgm:spPr>
        <a:solidFill>
          <a:srgbClr val="59D3EB">
            <a:alpha val="90000"/>
          </a:srgbClr>
        </a:solidFill>
        <a:ln w="12700" cap="flat" cmpd="sng" algn="ctr">
          <a:solidFill>
            <a:srgbClr val="FF610F">
              <a:hueOff val="0"/>
              <a:satOff val="0"/>
              <a:lumOff val="0"/>
              <a:alphaOff val="0"/>
            </a:srgbClr>
          </a:solidFill>
          <a:prstDash val="solid"/>
          <a:miter lim="800000"/>
        </a:ln>
        <a:effectLst/>
      </dgm:spPr>
      <dgm:t>
        <a:bodyPr spcFirstLastPara="0" vert="horz" wrap="square" lIns="53340" tIns="53340" rIns="53340" bIns="53340" numCol="1" spcCol="1270" anchor="ctr" anchorCtr="0"/>
        <a:lstStyle/>
        <a:p>
          <a:r>
            <a:rPr lang="en-US" sz="1400" kern="1200" dirty="0">
              <a:solidFill>
                <a:prstClr val="black"/>
              </a:solidFill>
              <a:latin typeface="Arial" charset="0"/>
              <a:ea typeface="Arial Unicode MS" charset="0"/>
              <a:cs typeface="Arial Unicode MS" charset="0"/>
            </a:rPr>
            <a:t>search for ethical issues</a:t>
          </a:r>
        </a:p>
      </dgm:t>
    </dgm:pt>
    <dgm:pt modelId="{1DF56BCE-90BA-4D46-80D9-BFC40C14972F}" type="parTrans" cxnId="{F29543DF-A5D8-6F42-B1FD-260BECEFBCC1}">
      <dgm:prSet/>
      <dgm:spPr/>
      <dgm:t>
        <a:bodyPr/>
        <a:lstStyle/>
        <a:p>
          <a:endParaRPr lang="en-GB"/>
        </a:p>
      </dgm:t>
    </dgm:pt>
    <dgm:pt modelId="{F663367C-F646-024A-9CF8-7480718AB1BC}" type="sibTrans" cxnId="{F29543DF-A5D8-6F42-B1FD-260BECEFBCC1}">
      <dgm:prSet/>
      <dgm:spPr/>
      <dgm:t>
        <a:bodyPr/>
        <a:lstStyle/>
        <a:p>
          <a:endParaRPr lang="en-GB"/>
        </a:p>
      </dgm:t>
    </dgm:pt>
    <dgm:pt modelId="{C417CF67-A0D2-074F-9562-714F60B9F2D8}">
      <dgm:prSet custT="1"/>
      <dgm:spPr>
        <a:solidFill>
          <a:schemeClr val="accent6">
            <a:alpha val="90000"/>
          </a:schemeClr>
        </a:solidFill>
      </dgm:spPr>
      <dgm:t>
        <a:bodyPr/>
        <a:lstStyle/>
        <a:p>
          <a:pPr>
            <a:buFont typeface="Wingdings" pitchFamily="2" charset="2"/>
            <a:buChar char="§"/>
          </a:pPr>
          <a:r>
            <a:rPr lang="en-US" sz="1400" dirty="0">
              <a:solidFill>
                <a:prstClr val="black"/>
              </a:solidFill>
              <a:latin typeface="Arial" charset="0"/>
              <a:ea typeface="Arial Unicode MS" charset="0"/>
              <a:cs typeface="Arial Unicode MS" charset="0"/>
            </a:rPr>
            <a:t>resist social pressure</a:t>
          </a:r>
        </a:p>
      </dgm:t>
    </dgm:pt>
    <dgm:pt modelId="{15F05CCC-35F2-094D-8D2A-C1B39D55B746}" type="parTrans" cxnId="{12944AAF-FA7D-6740-A7A6-8208E1FB5685}">
      <dgm:prSet/>
      <dgm:spPr/>
      <dgm:t>
        <a:bodyPr/>
        <a:lstStyle/>
        <a:p>
          <a:endParaRPr lang="en-GB"/>
        </a:p>
      </dgm:t>
    </dgm:pt>
    <dgm:pt modelId="{3384E022-6821-D247-BC6B-59F1BF42C952}" type="sibTrans" cxnId="{12944AAF-FA7D-6740-A7A6-8208E1FB5685}">
      <dgm:prSet/>
      <dgm:spPr/>
      <dgm:t>
        <a:bodyPr/>
        <a:lstStyle/>
        <a:p>
          <a:endParaRPr lang="en-GB"/>
        </a:p>
      </dgm:t>
    </dgm:pt>
    <dgm:pt modelId="{074EBD39-67F0-074F-94E6-4335C5CE426F}">
      <dgm:prSet custT="1"/>
      <dgm:spPr>
        <a:solidFill>
          <a:schemeClr val="accent6">
            <a:alpha val="90000"/>
          </a:schemeClr>
        </a:solidFill>
      </dgm:spPr>
      <dgm:t>
        <a:bodyPr/>
        <a:lstStyle/>
        <a:p>
          <a:r>
            <a:rPr lang="en-GB" sz="1400" dirty="0"/>
            <a:t>obtain help</a:t>
          </a:r>
        </a:p>
      </dgm:t>
    </dgm:pt>
    <dgm:pt modelId="{B4A86850-23A9-C946-86C4-5D76E2980737}" type="parTrans" cxnId="{ECA71B2D-1212-3841-917C-83D1FCDCD287}">
      <dgm:prSet/>
      <dgm:spPr/>
      <dgm:t>
        <a:bodyPr/>
        <a:lstStyle/>
        <a:p>
          <a:endParaRPr lang="en-GB"/>
        </a:p>
      </dgm:t>
    </dgm:pt>
    <dgm:pt modelId="{4DECD8EF-890B-6349-ACA6-A5BA179F5346}" type="sibTrans" cxnId="{ECA71B2D-1212-3841-917C-83D1FCDCD287}">
      <dgm:prSet/>
      <dgm:spPr/>
      <dgm:t>
        <a:bodyPr/>
        <a:lstStyle/>
        <a:p>
          <a:endParaRPr lang="en-GB"/>
        </a:p>
      </dgm:t>
    </dgm:pt>
    <dgm:pt modelId="{04D5B07B-CC4F-3046-AD3E-21864526BA11}">
      <dgm:prSet/>
      <dgm:spPr/>
      <dgm:t>
        <a:bodyPr/>
        <a:lstStyle/>
        <a:p>
          <a:r>
            <a:rPr lang="en-GB" dirty="0"/>
            <a:t>mirror test</a:t>
          </a:r>
        </a:p>
      </dgm:t>
    </dgm:pt>
    <dgm:pt modelId="{917F1F9E-EBC9-9E4B-A341-171266271CA6}" type="parTrans" cxnId="{FCB90E97-B206-A74B-A16E-C1C7E2FD91E5}">
      <dgm:prSet/>
      <dgm:spPr/>
      <dgm:t>
        <a:bodyPr/>
        <a:lstStyle/>
        <a:p>
          <a:endParaRPr lang="en-GB"/>
        </a:p>
      </dgm:t>
    </dgm:pt>
    <dgm:pt modelId="{76674727-8635-724B-9027-FE3899CD8B2A}" type="sibTrans" cxnId="{FCB90E97-B206-A74B-A16E-C1C7E2FD91E5}">
      <dgm:prSet/>
      <dgm:spPr/>
      <dgm:t>
        <a:bodyPr/>
        <a:lstStyle/>
        <a:p>
          <a:endParaRPr lang="en-GB"/>
        </a:p>
      </dgm:t>
    </dgm:pt>
    <dgm:pt modelId="{C3C77139-F9E5-EC46-B02D-863C87FF1181}">
      <dgm:prSet custT="1"/>
      <dgm:spPr>
        <a:solidFill>
          <a:schemeClr val="accent6">
            <a:alpha val="90000"/>
          </a:schemeClr>
        </a:solidFill>
      </dgm:spPr>
      <dgm:t>
        <a:bodyPr/>
        <a:lstStyle/>
        <a:p>
          <a:r>
            <a:rPr lang="en-GB" sz="1400" dirty="0"/>
            <a:t> ownership = be responsible</a:t>
          </a:r>
        </a:p>
      </dgm:t>
    </dgm:pt>
    <dgm:pt modelId="{4229C684-336D-7649-A79A-D157EBA7535C}" type="parTrans" cxnId="{D759B00B-21C9-5C49-808E-3703E80AA80F}">
      <dgm:prSet/>
      <dgm:spPr/>
      <dgm:t>
        <a:bodyPr/>
        <a:lstStyle/>
        <a:p>
          <a:endParaRPr lang="en-GB"/>
        </a:p>
      </dgm:t>
    </dgm:pt>
    <dgm:pt modelId="{16EC9A4D-C8C9-074D-9E8E-DDE2379DA990}" type="sibTrans" cxnId="{D759B00B-21C9-5C49-808E-3703E80AA80F}">
      <dgm:prSet/>
      <dgm:spPr/>
      <dgm:t>
        <a:bodyPr/>
        <a:lstStyle/>
        <a:p>
          <a:endParaRPr lang="en-GB"/>
        </a:p>
      </dgm:t>
    </dgm:pt>
    <dgm:pt modelId="{D1584A1A-A246-E046-AFA9-9CB2F6BEA4FD}">
      <dgm:prSet/>
      <dgm:spPr/>
      <dgm:t>
        <a:bodyPr/>
        <a:lstStyle/>
        <a:p>
          <a:r>
            <a:rPr lang="en-GB" dirty="0"/>
            <a:t>generalization test</a:t>
          </a:r>
        </a:p>
      </dgm:t>
    </dgm:pt>
    <dgm:pt modelId="{DBBD6AEC-6B80-5346-A661-2EC801B78C80}" type="parTrans" cxnId="{6BB0D6EE-2BBF-CC44-A086-D24E06A6252B}">
      <dgm:prSet/>
      <dgm:spPr/>
      <dgm:t>
        <a:bodyPr/>
        <a:lstStyle/>
        <a:p>
          <a:endParaRPr lang="en-GB"/>
        </a:p>
      </dgm:t>
    </dgm:pt>
    <dgm:pt modelId="{7193DA04-2B29-AC44-9346-913E7BDD4424}" type="sibTrans" cxnId="{6BB0D6EE-2BBF-CC44-A086-D24E06A6252B}">
      <dgm:prSet/>
      <dgm:spPr/>
      <dgm:t>
        <a:bodyPr/>
        <a:lstStyle/>
        <a:p>
          <a:endParaRPr lang="en-GB"/>
        </a:p>
      </dgm:t>
    </dgm:pt>
    <dgm:pt modelId="{0E3E5339-E488-024B-8AEA-38B0F3364044}">
      <dgm:prSet/>
      <dgm:spPr/>
      <dgm:t>
        <a:bodyPr/>
        <a:lstStyle/>
        <a:p>
          <a:pPr>
            <a:buFont typeface="Wingdings" pitchFamily="2" charset="2"/>
            <a:buChar char="§"/>
          </a:pPr>
          <a:r>
            <a:rPr lang="en-GB" dirty="0"/>
            <a:t>deontology (action / duty based)</a:t>
          </a:r>
        </a:p>
      </dgm:t>
    </dgm:pt>
    <dgm:pt modelId="{29F3C280-E9DE-1B46-9715-B08983E66A10}" type="parTrans" cxnId="{0835C2F5-CAFA-C444-89DE-00BB39EA1BBF}">
      <dgm:prSet/>
      <dgm:spPr/>
      <dgm:t>
        <a:bodyPr/>
        <a:lstStyle/>
        <a:p>
          <a:endParaRPr lang="en-GB"/>
        </a:p>
      </dgm:t>
    </dgm:pt>
    <dgm:pt modelId="{4B4C4B71-3001-D345-A737-CEBD79DB03C5}" type="sibTrans" cxnId="{0835C2F5-CAFA-C444-89DE-00BB39EA1BBF}">
      <dgm:prSet/>
      <dgm:spPr/>
      <dgm:t>
        <a:bodyPr/>
        <a:lstStyle/>
        <a:p>
          <a:endParaRPr lang="en-GB"/>
        </a:p>
      </dgm:t>
    </dgm:pt>
    <dgm:pt modelId="{15DD3125-E097-684E-855E-9EAFE574C757}">
      <dgm:prSet/>
      <dgm:spPr/>
      <dgm:t>
        <a:bodyPr/>
        <a:lstStyle/>
        <a:p>
          <a:pPr>
            <a:buFont typeface="Wingdings" pitchFamily="2" charset="2"/>
            <a:buChar char="§"/>
          </a:pPr>
          <a:r>
            <a:rPr lang="en-GB" dirty="0" err="1"/>
            <a:t>utilitarism</a:t>
          </a:r>
          <a:r>
            <a:rPr lang="en-GB" dirty="0"/>
            <a:t> (consequence based)</a:t>
          </a:r>
        </a:p>
      </dgm:t>
    </dgm:pt>
    <dgm:pt modelId="{33B7BFD3-7052-CB41-A4C3-0A85778F1C12}" type="parTrans" cxnId="{8E8B99F9-860B-C941-B909-75A0D807F756}">
      <dgm:prSet/>
      <dgm:spPr/>
      <dgm:t>
        <a:bodyPr/>
        <a:lstStyle/>
        <a:p>
          <a:endParaRPr lang="en-GB"/>
        </a:p>
      </dgm:t>
    </dgm:pt>
    <dgm:pt modelId="{F0C029FE-BAAE-4F42-A322-40648290C309}" type="sibTrans" cxnId="{8E8B99F9-860B-C941-B909-75A0D807F756}">
      <dgm:prSet/>
      <dgm:spPr/>
      <dgm:t>
        <a:bodyPr/>
        <a:lstStyle/>
        <a:p>
          <a:endParaRPr lang="en-GB"/>
        </a:p>
      </dgm:t>
    </dgm:pt>
    <dgm:pt modelId="{45FC01BF-FF6E-BE4F-9A8D-483AC4875AB3}">
      <dgm:prSet/>
      <dgm:spPr/>
      <dgm:t>
        <a:bodyPr/>
        <a:lstStyle/>
        <a:p>
          <a:pPr>
            <a:buFont typeface="Wingdings" pitchFamily="2" charset="2"/>
            <a:buChar char="§"/>
          </a:pPr>
          <a:r>
            <a:rPr lang="en-GB" dirty="0"/>
            <a:t>virtue ethics (Aristotle / Confucius)</a:t>
          </a:r>
        </a:p>
      </dgm:t>
    </dgm:pt>
    <dgm:pt modelId="{30C5BE0E-CEBC-E448-9EC0-9EADA89CEBAF}" type="parTrans" cxnId="{C5B8E7EC-1F53-A041-A6C6-A5B51B1A7D4E}">
      <dgm:prSet/>
      <dgm:spPr/>
      <dgm:t>
        <a:bodyPr/>
        <a:lstStyle/>
        <a:p>
          <a:endParaRPr lang="en-GB"/>
        </a:p>
      </dgm:t>
    </dgm:pt>
    <dgm:pt modelId="{F5E97C41-76FB-8741-910C-97A6A726D2E6}" type="sibTrans" cxnId="{C5B8E7EC-1F53-A041-A6C6-A5B51B1A7D4E}">
      <dgm:prSet/>
      <dgm:spPr/>
      <dgm:t>
        <a:bodyPr/>
        <a:lstStyle/>
        <a:p>
          <a:endParaRPr lang="en-GB"/>
        </a:p>
      </dgm:t>
    </dgm:pt>
    <dgm:pt modelId="{FB277B63-C7B3-7F45-90E1-30755F846BD2}">
      <dgm:prSet/>
      <dgm:spPr/>
      <dgm:t>
        <a:bodyPr/>
        <a:lstStyle/>
        <a:p>
          <a:r>
            <a:rPr lang="en-GB" dirty="0"/>
            <a:t>is it OK if published?</a:t>
          </a:r>
        </a:p>
      </dgm:t>
    </dgm:pt>
    <dgm:pt modelId="{E13EAA61-9A1C-2345-854F-DD8A1AF79674}" type="parTrans" cxnId="{7FC2DDC0-F7E8-0042-ABA7-9B3E86F53A7F}">
      <dgm:prSet/>
      <dgm:spPr/>
      <dgm:t>
        <a:bodyPr/>
        <a:lstStyle/>
        <a:p>
          <a:endParaRPr lang="en-GB"/>
        </a:p>
      </dgm:t>
    </dgm:pt>
    <dgm:pt modelId="{C07CF790-CAEF-3844-BB7F-65FC5EDF767C}" type="sibTrans" cxnId="{7FC2DDC0-F7E8-0042-ABA7-9B3E86F53A7F}">
      <dgm:prSet/>
      <dgm:spPr/>
      <dgm:t>
        <a:bodyPr/>
        <a:lstStyle/>
        <a:p>
          <a:endParaRPr lang="en-GB"/>
        </a:p>
      </dgm:t>
    </dgm:pt>
    <dgm:pt modelId="{1FE270E8-2B34-2D4D-AE39-2A10FD8FE853}">
      <dgm:prSet/>
      <dgm:spPr/>
      <dgm:t>
        <a:bodyPr/>
        <a:lstStyle/>
        <a:p>
          <a:r>
            <a:rPr lang="en-GB" dirty="0"/>
            <a:t>what do I think about this decision maker?</a:t>
          </a:r>
        </a:p>
      </dgm:t>
    </dgm:pt>
    <dgm:pt modelId="{0343F1A4-05F5-8C45-91E9-959F9CD6420B}" type="parTrans" cxnId="{788BDB6C-FC52-074A-B755-C38968A7B3EE}">
      <dgm:prSet/>
      <dgm:spPr/>
      <dgm:t>
        <a:bodyPr/>
        <a:lstStyle/>
        <a:p>
          <a:endParaRPr lang="en-GB"/>
        </a:p>
      </dgm:t>
    </dgm:pt>
    <dgm:pt modelId="{062E214B-3F63-634F-BB8F-5CB7D2A21911}" type="sibTrans" cxnId="{788BDB6C-FC52-074A-B755-C38968A7B3EE}">
      <dgm:prSet/>
      <dgm:spPr/>
      <dgm:t>
        <a:bodyPr/>
        <a:lstStyle/>
        <a:p>
          <a:endParaRPr lang="en-GB"/>
        </a:p>
      </dgm:t>
    </dgm:pt>
    <dgm:pt modelId="{CD3A2FCB-4550-6345-A099-A8FEE1461005}">
      <dgm:prSet/>
      <dgm:spPr/>
      <dgm:t>
        <a:bodyPr/>
        <a:lstStyle/>
        <a:p>
          <a:r>
            <a:rPr lang="en-GB" dirty="0"/>
            <a:t>is this a good example for others?</a:t>
          </a:r>
        </a:p>
      </dgm:t>
    </dgm:pt>
    <dgm:pt modelId="{83F90615-7752-CE46-8105-A72407179E1D}" type="parTrans" cxnId="{5F50B506-8428-654F-A2CC-6F3121F02FE8}">
      <dgm:prSet/>
      <dgm:spPr/>
      <dgm:t>
        <a:bodyPr/>
        <a:lstStyle/>
        <a:p>
          <a:endParaRPr lang="en-GB"/>
        </a:p>
      </dgm:t>
    </dgm:pt>
    <dgm:pt modelId="{BCAFC251-DD93-0943-90F0-1FB9140CEBAC}" type="sibTrans" cxnId="{5F50B506-8428-654F-A2CC-6F3121F02FE8}">
      <dgm:prSet/>
      <dgm:spPr/>
      <dgm:t>
        <a:bodyPr/>
        <a:lstStyle/>
        <a:p>
          <a:endParaRPr lang="en-GB"/>
        </a:p>
      </dgm:t>
    </dgm:pt>
    <dgm:pt modelId="{61903120-0E14-3749-8D52-F6B0C03C73F3}">
      <dgm:prSet/>
      <dgm:spPr/>
      <dgm:t>
        <a:bodyPr/>
        <a:lstStyle/>
        <a:p>
          <a:r>
            <a:rPr lang="en-GB" dirty="0"/>
            <a:t>ombudsman, mentor, frameworks </a:t>
          </a:r>
        </a:p>
      </dgm:t>
    </dgm:pt>
    <dgm:pt modelId="{8E4C5011-D0D3-3B40-8D50-59E8EE28B1AE}" type="parTrans" cxnId="{C89E4D45-C5F8-E947-BC15-27D557438D1C}">
      <dgm:prSet/>
      <dgm:spPr/>
      <dgm:t>
        <a:bodyPr/>
        <a:lstStyle/>
        <a:p>
          <a:endParaRPr lang="en-GB"/>
        </a:p>
      </dgm:t>
    </dgm:pt>
    <dgm:pt modelId="{B6865F3C-B012-4440-9252-2A17192D07E5}" type="sibTrans" cxnId="{C89E4D45-C5F8-E947-BC15-27D557438D1C}">
      <dgm:prSet/>
      <dgm:spPr/>
      <dgm:t>
        <a:bodyPr/>
        <a:lstStyle/>
        <a:p>
          <a:endParaRPr lang="en-GB"/>
        </a:p>
      </dgm:t>
    </dgm:pt>
    <dgm:pt modelId="{511DF527-539A-DD4A-8D6D-8689E446B327}">
      <dgm:prSet/>
      <dgm:spPr/>
      <dgm:t>
        <a:bodyPr/>
        <a:lstStyle/>
        <a:p>
          <a:r>
            <a:rPr lang="en-GB" dirty="0"/>
            <a:t>follows prescribed moral principles - Codes</a:t>
          </a:r>
        </a:p>
      </dgm:t>
    </dgm:pt>
    <dgm:pt modelId="{31813919-EDD2-D347-889C-76FB62A1E1E0}" type="parTrans" cxnId="{D26B3867-EEC4-5148-B6B3-7EC04130A5E2}">
      <dgm:prSet/>
      <dgm:spPr/>
      <dgm:t>
        <a:bodyPr/>
        <a:lstStyle/>
        <a:p>
          <a:endParaRPr lang="en-GB"/>
        </a:p>
      </dgm:t>
    </dgm:pt>
    <dgm:pt modelId="{D8230CBA-C8C5-2B46-ABF5-0B7B0F3C0D09}" type="sibTrans" cxnId="{D26B3867-EEC4-5148-B6B3-7EC04130A5E2}">
      <dgm:prSet/>
      <dgm:spPr/>
      <dgm:t>
        <a:bodyPr/>
        <a:lstStyle/>
        <a:p>
          <a:endParaRPr lang="en-GB"/>
        </a:p>
      </dgm:t>
    </dgm:pt>
    <dgm:pt modelId="{DB9140C1-3B3A-574D-A816-1BB90D7A83AF}">
      <dgm:prSet/>
      <dgm:spPr/>
      <dgm:t>
        <a:bodyPr/>
        <a:lstStyle/>
        <a:p>
          <a:r>
            <a:rPr lang="en-GB" dirty="0"/>
            <a:t>it provides highest value to most</a:t>
          </a:r>
        </a:p>
      </dgm:t>
    </dgm:pt>
    <dgm:pt modelId="{9EBB7533-4180-2C45-AE6C-146E5AE2C7FB}" type="parTrans" cxnId="{DBABCFA0-A566-3346-AC18-5E8733772492}">
      <dgm:prSet/>
      <dgm:spPr/>
      <dgm:t>
        <a:bodyPr/>
        <a:lstStyle/>
        <a:p>
          <a:endParaRPr lang="en-GB"/>
        </a:p>
      </dgm:t>
    </dgm:pt>
    <dgm:pt modelId="{4E542618-16B9-8E43-A5F3-5E20BC5EA82A}" type="sibTrans" cxnId="{DBABCFA0-A566-3346-AC18-5E8733772492}">
      <dgm:prSet/>
      <dgm:spPr/>
      <dgm:t>
        <a:bodyPr/>
        <a:lstStyle/>
        <a:p>
          <a:endParaRPr lang="en-GB"/>
        </a:p>
      </dgm:t>
    </dgm:pt>
    <dgm:pt modelId="{1B831AA0-93B4-4446-A408-EA3B1A451B0B}">
      <dgm:prSet/>
      <dgm:spPr/>
      <dgm:t>
        <a:bodyPr/>
        <a:lstStyle/>
        <a:p>
          <a:r>
            <a:rPr lang="en-GB" dirty="0"/>
            <a:t>it shows I am a morally good person - character</a:t>
          </a:r>
        </a:p>
      </dgm:t>
    </dgm:pt>
    <dgm:pt modelId="{2CABAB63-8946-954A-8FD0-3BF986E6B3B3}" type="parTrans" cxnId="{8591AC1F-B5C4-3544-85A7-64BA48419BF2}">
      <dgm:prSet/>
      <dgm:spPr/>
      <dgm:t>
        <a:bodyPr/>
        <a:lstStyle/>
        <a:p>
          <a:endParaRPr lang="en-GB"/>
        </a:p>
      </dgm:t>
    </dgm:pt>
    <dgm:pt modelId="{7D208299-A4E4-9649-8BC3-6F4A6488D0DC}" type="sibTrans" cxnId="{8591AC1F-B5C4-3544-85A7-64BA48419BF2}">
      <dgm:prSet/>
      <dgm:spPr/>
      <dgm:t>
        <a:bodyPr/>
        <a:lstStyle/>
        <a:p>
          <a:endParaRPr lang="en-GB"/>
        </a:p>
      </dgm:t>
    </dgm:pt>
    <dgm:pt modelId="{115CED88-A91C-274A-8880-C40621FDACAB}" type="pres">
      <dgm:prSet presAssocID="{B3462EE4-BD64-5C41-BA1F-C231B082168B}" presName="hierChild1" presStyleCnt="0">
        <dgm:presLayoutVars>
          <dgm:chPref val="1"/>
          <dgm:dir/>
          <dgm:animOne val="branch"/>
          <dgm:animLvl val="lvl"/>
          <dgm:resizeHandles/>
        </dgm:presLayoutVars>
      </dgm:prSet>
      <dgm:spPr/>
      <dgm:t>
        <a:bodyPr/>
        <a:lstStyle/>
        <a:p>
          <a:endParaRPr lang="en-GB"/>
        </a:p>
      </dgm:t>
    </dgm:pt>
    <dgm:pt modelId="{75E54E06-79A0-1345-80FD-E788D1CD1378}" type="pres">
      <dgm:prSet presAssocID="{A8580C4B-8C31-DF49-AF32-A6F3ADB95164}" presName="hierRoot1" presStyleCnt="0"/>
      <dgm:spPr/>
    </dgm:pt>
    <dgm:pt modelId="{8FA50C9B-07A4-1E4C-B7ED-5E45611A57FB}" type="pres">
      <dgm:prSet presAssocID="{A8580C4B-8C31-DF49-AF32-A6F3ADB95164}" presName="composite" presStyleCnt="0"/>
      <dgm:spPr/>
    </dgm:pt>
    <dgm:pt modelId="{58AFF53A-1AF1-E041-938E-9DE5DD1B28D3}" type="pres">
      <dgm:prSet presAssocID="{A8580C4B-8C31-DF49-AF32-A6F3ADB95164}" presName="background" presStyleLbl="node0" presStyleIdx="0" presStyleCnt="7"/>
      <dgm:spPr/>
    </dgm:pt>
    <dgm:pt modelId="{1021DCDB-4565-CB45-AF48-731FE94A5C0E}" type="pres">
      <dgm:prSet presAssocID="{A8580C4B-8C31-DF49-AF32-A6F3ADB95164}" presName="text" presStyleLbl="fgAcc0" presStyleIdx="0" presStyleCnt="7">
        <dgm:presLayoutVars>
          <dgm:chPref val="3"/>
        </dgm:presLayoutVars>
      </dgm:prSet>
      <dgm:spPr/>
      <dgm:t>
        <a:bodyPr/>
        <a:lstStyle/>
        <a:p>
          <a:endParaRPr lang="en-GB"/>
        </a:p>
      </dgm:t>
    </dgm:pt>
    <dgm:pt modelId="{6BDFFD26-C1ED-8147-8F09-8563DB06269C}" type="pres">
      <dgm:prSet presAssocID="{A8580C4B-8C31-DF49-AF32-A6F3ADB95164}" presName="hierChild2" presStyleCnt="0"/>
      <dgm:spPr/>
    </dgm:pt>
    <dgm:pt modelId="{F7DD6BE5-2FB5-DC4B-A789-54C25DE312E7}" type="pres">
      <dgm:prSet presAssocID="{1817DDDF-6D16-284B-A533-D6DEBF1BFD65}" presName="Name10" presStyleLbl="parChTrans1D2" presStyleIdx="0" presStyleCnt="8"/>
      <dgm:spPr/>
      <dgm:t>
        <a:bodyPr/>
        <a:lstStyle/>
        <a:p>
          <a:endParaRPr lang="en-GB"/>
        </a:p>
      </dgm:t>
    </dgm:pt>
    <dgm:pt modelId="{7D72BF36-2861-FE42-9125-E79A0F406F85}" type="pres">
      <dgm:prSet presAssocID="{A5277773-214E-5B43-AFDD-14184BA604E2}" presName="hierRoot2" presStyleCnt="0"/>
      <dgm:spPr/>
    </dgm:pt>
    <dgm:pt modelId="{AC4B66AD-3540-E34B-AAF3-5A786B1D6FB2}" type="pres">
      <dgm:prSet presAssocID="{A5277773-214E-5B43-AFDD-14184BA604E2}" presName="composite2" presStyleCnt="0"/>
      <dgm:spPr/>
    </dgm:pt>
    <dgm:pt modelId="{F649C815-2BC4-8F40-B1E2-950787D4D42D}" type="pres">
      <dgm:prSet presAssocID="{A5277773-214E-5B43-AFDD-14184BA604E2}" presName="background2" presStyleLbl="node2" presStyleIdx="0" presStyleCnt="8"/>
      <dgm:spPr/>
    </dgm:pt>
    <dgm:pt modelId="{CB82A693-9468-174C-90AD-E5AD5BD2EB63}" type="pres">
      <dgm:prSet presAssocID="{A5277773-214E-5B43-AFDD-14184BA604E2}" presName="text2" presStyleLbl="fgAcc2" presStyleIdx="0" presStyleCnt="8">
        <dgm:presLayoutVars>
          <dgm:chPref val="3"/>
        </dgm:presLayoutVars>
      </dgm:prSet>
      <dgm:spPr/>
      <dgm:t>
        <a:bodyPr/>
        <a:lstStyle/>
        <a:p>
          <a:endParaRPr lang="en-GB"/>
        </a:p>
      </dgm:t>
    </dgm:pt>
    <dgm:pt modelId="{C8B58109-1C45-BA40-8829-5DD08FDA92EA}" type="pres">
      <dgm:prSet presAssocID="{A5277773-214E-5B43-AFDD-14184BA604E2}" presName="hierChild3" presStyleCnt="0"/>
      <dgm:spPr/>
    </dgm:pt>
    <dgm:pt modelId="{185E74F9-AF58-8B48-89B3-63C1BC11CCCC}" type="pres">
      <dgm:prSet presAssocID="{2AB04878-1F41-3843-ACFC-2F2B1352EE95}" presName="hierRoot1" presStyleCnt="0"/>
      <dgm:spPr/>
    </dgm:pt>
    <dgm:pt modelId="{E33265E0-1DBC-0847-9B01-7684F52D80F1}" type="pres">
      <dgm:prSet presAssocID="{2AB04878-1F41-3843-ACFC-2F2B1352EE95}" presName="composite" presStyleCnt="0"/>
      <dgm:spPr/>
    </dgm:pt>
    <dgm:pt modelId="{8513882B-3308-2849-87DF-AA889962308D}" type="pres">
      <dgm:prSet presAssocID="{2AB04878-1F41-3843-ACFC-2F2B1352EE95}" presName="background" presStyleLbl="node0" presStyleIdx="1" presStyleCnt="7"/>
      <dgm:spPr/>
    </dgm:pt>
    <dgm:pt modelId="{08BE5C19-25D2-E248-A1BA-6DE65B60E379}" type="pres">
      <dgm:prSet presAssocID="{2AB04878-1F41-3843-ACFC-2F2B1352EE95}" presName="text" presStyleLbl="fgAcc0" presStyleIdx="1" presStyleCnt="7">
        <dgm:presLayoutVars>
          <dgm:chPref val="3"/>
        </dgm:presLayoutVars>
      </dgm:prSet>
      <dgm:spPr>
        <a:xfrm>
          <a:off x="1545344" y="1545519"/>
          <a:ext cx="1158768" cy="735817"/>
        </a:xfrm>
        <a:prstGeom prst="roundRect">
          <a:avLst>
            <a:gd name="adj" fmla="val 10000"/>
          </a:avLst>
        </a:prstGeom>
      </dgm:spPr>
      <dgm:t>
        <a:bodyPr/>
        <a:lstStyle/>
        <a:p>
          <a:endParaRPr lang="en-GB"/>
        </a:p>
      </dgm:t>
    </dgm:pt>
    <dgm:pt modelId="{50D1DCB0-6A30-3747-9919-1805B7A73092}" type="pres">
      <dgm:prSet presAssocID="{2AB04878-1F41-3843-ACFC-2F2B1352EE95}" presName="hierChild2" presStyleCnt="0"/>
      <dgm:spPr/>
    </dgm:pt>
    <dgm:pt modelId="{C2EBC146-2387-404E-A2F2-53196FDA2A0A}" type="pres">
      <dgm:prSet presAssocID="{4EA92B12-1246-DF4A-A021-54B5436198E3}" presName="hierRoot1" presStyleCnt="0"/>
      <dgm:spPr/>
    </dgm:pt>
    <dgm:pt modelId="{02400BA5-21E2-2A41-9701-84E2057C2614}" type="pres">
      <dgm:prSet presAssocID="{4EA92B12-1246-DF4A-A021-54B5436198E3}" presName="composite" presStyleCnt="0"/>
      <dgm:spPr/>
    </dgm:pt>
    <dgm:pt modelId="{637BC44D-DFBC-0C46-A314-459EDE593F40}" type="pres">
      <dgm:prSet presAssocID="{4EA92B12-1246-DF4A-A021-54B5436198E3}" presName="background" presStyleLbl="node0" presStyleIdx="2" presStyleCnt="7"/>
      <dgm:spPr/>
    </dgm:pt>
    <dgm:pt modelId="{5AE1F14C-5332-5447-82F7-91560671C9C3}" type="pres">
      <dgm:prSet presAssocID="{4EA92B12-1246-DF4A-A021-54B5436198E3}" presName="text" presStyleLbl="fgAcc0" presStyleIdx="2" presStyleCnt="7">
        <dgm:presLayoutVars>
          <dgm:chPref val="3"/>
        </dgm:presLayoutVars>
      </dgm:prSet>
      <dgm:spPr>
        <a:xfrm>
          <a:off x="2961616" y="1545519"/>
          <a:ext cx="1158768" cy="735817"/>
        </a:xfrm>
        <a:prstGeom prst="roundRect">
          <a:avLst>
            <a:gd name="adj" fmla="val 10000"/>
          </a:avLst>
        </a:prstGeom>
      </dgm:spPr>
      <dgm:t>
        <a:bodyPr/>
        <a:lstStyle/>
        <a:p>
          <a:endParaRPr lang="en-GB"/>
        </a:p>
      </dgm:t>
    </dgm:pt>
    <dgm:pt modelId="{3D7AF730-1C34-6944-A60B-FDF1DA2FA99F}" type="pres">
      <dgm:prSet presAssocID="{4EA92B12-1246-DF4A-A021-54B5436198E3}" presName="hierChild2" presStyleCnt="0"/>
      <dgm:spPr/>
    </dgm:pt>
    <dgm:pt modelId="{5488437B-E421-CE43-9CE5-7B9237656936}" type="pres">
      <dgm:prSet presAssocID="{9F0CBF26-9BA9-0B43-A488-A488E2965445}" presName="Name10" presStyleLbl="parChTrans1D2" presStyleIdx="1" presStyleCnt="8"/>
      <dgm:spPr/>
      <dgm:t>
        <a:bodyPr/>
        <a:lstStyle/>
        <a:p>
          <a:endParaRPr lang="en-GB"/>
        </a:p>
      </dgm:t>
    </dgm:pt>
    <dgm:pt modelId="{1E951C11-E043-EE40-BD18-CCA9FABDA62E}" type="pres">
      <dgm:prSet presAssocID="{A3C0A9C2-D668-A549-86B5-E2D9CAA338D7}" presName="hierRoot2" presStyleCnt="0"/>
      <dgm:spPr/>
    </dgm:pt>
    <dgm:pt modelId="{DA77A761-51E5-3140-8DBC-E59BC9622892}" type="pres">
      <dgm:prSet presAssocID="{A3C0A9C2-D668-A549-86B5-E2D9CAA338D7}" presName="composite2" presStyleCnt="0"/>
      <dgm:spPr/>
    </dgm:pt>
    <dgm:pt modelId="{0FF10113-E36E-534B-B6F9-0BCA41D61A3C}" type="pres">
      <dgm:prSet presAssocID="{A3C0A9C2-D668-A549-86B5-E2D9CAA338D7}" presName="background2" presStyleLbl="node2" presStyleIdx="1" presStyleCnt="8"/>
      <dgm:spPr/>
    </dgm:pt>
    <dgm:pt modelId="{63691834-D82F-D149-A0FA-EDBEC23E9ACF}" type="pres">
      <dgm:prSet presAssocID="{A3C0A9C2-D668-A549-86B5-E2D9CAA338D7}" presName="text2" presStyleLbl="fgAcc2" presStyleIdx="1" presStyleCnt="8">
        <dgm:presLayoutVars>
          <dgm:chPref val="3"/>
        </dgm:presLayoutVars>
      </dgm:prSet>
      <dgm:spPr/>
      <dgm:t>
        <a:bodyPr/>
        <a:lstStyle/>
        <a:p>
          <a:endParaRPr lang="en-GB"/>
        </a:p>
      </dgm:t>
    </dgm:pt>
    <dgm:pt modelId="{595B6E00-3868-AE45-81AB-26A2418765D3}" type="pres">
      <dgm:prSet presAssocID="{A3C0A9C2-D668-A549-86B5-E2D9CAA338D7}" presName="hierChild3" presStyleCnt="0"/>
      <dgm:spPr/>
    </dgm:pt>
    <dgm:pt modelId="{D95921D8-B02F-F14D-9F1E-53A19463F273}" type="pres">
      <dgm:prSet presAssocID="{E13EAA61-9A1C-2345-854F-DD8A1AF79674}" presName="Name17" presStyleLbl="parChTrans1D3" presStyleIdx="0" presStyleCnt="6"/>
      <dgm:spPr/>
      <dgm:t>
        <a:bodyPr/>
        <a:lstStyle/>
        <a:p>
          <a:endParaRPr lang="en-GB"/>
        </a:p>
      </dgm:t>
    </dgm:pt>
    <dgm:pt modelId="{E3EE2124-755F-9345-AE78-A92B73684937}" type="pres">
      <dgm:prSet presAssocID="{FB277B63-C7B3-7F45-90E1-30755F846BD2}" presName="hierRoot3" presStyleCnt="0"/>
      <dgm:spPr/>
    </dgm:pt>
    <dgm:pt modelId="{C5796CC3-DDA8-204C-9683-645A0D9F0222}" type="pres">
      <dgm:prSet presAssocID="{FB277B63-C7B3-7F45-90E1-30755F846BD2}" presName="composite3" presStyleCnt="0"/>
      <dgm:spPr/>
    </dgm:pt>
    <dgm:pt modelId="{C75EE7C5-E815-1F47-945D-A8014FD4E105}" type="pres">
      <dgm:prSet presAssocID="{FB277B63-C7B3-7F45-90E1-30755F846BD2}" presName="background3" presStyleLbl="node3" presStyleIdx="0" presStyleCnt="6"/>
      <dgm:spPr/>
    </dgm:pt>
    <dgm:pt modelId="{17A13FA2-0491-CE40-A37E-B19A23582B14}" type="pres">
      <dgm:prSet presAssocID="{FB277B63-C7B3-7F45-90E1-30755F846BD2}" presName="text3" presStyleLbl="fgAcc3" presStyleIdx="0" presStyleCnt="6">
        <dgm:presLayoutVars>
          <dgm:chPref val="3"/>
        </dgm:presLayoutVars>
      </dgm:prSet>
      <dgm:spPr/>
      <dgm:t>
        <a:bodyPr/>
        <a:lstStyle/>
        <a:p>
          <a:endParaRPr lang="en-GB"/>
        </a:p>
      </dgm:t>
    </dgm:pt>
    <dgm:pt modelId="{AD9DCDB5-D98E-F344-A816-98A1BA746CE6}" type="pres">
      <dgm:prSet presAssocID="{FB277B63-C7B3-7F45-90E1-30755F846BD2}" presName="hierChild4" presStyleCnt="0"/>
      <dgm:spPr/>
    </dgm:pt>
    <dgm:pt modelId="{81EAC3CB-301C-F84D-92BE-9B6CC98888C3}" type="pres">
      <dgm:prSet presAssocID="{917F1F9E-EBC9-9E4B-A341-171266271CA6}" presName="Name10" presStyleLbl="parChTrans1D2" presStyleIdx="2" presStyleCnt="8"/>
      <dgm:spPr/>
      <dgm:t>
        <a:bodyPr/>
        <a:lstStyle/>
        <a:p>
          <a:endParaRPr lang="en-GB"/>
        </a:p>
      </dgm:t>
    </dgm:pt>
    <dgm:pt modelId="{5F8C0F78-971D-7C46-835F-F4BF24E00461}" type="pres">
      <dgm:prSet presAssocID="{04D5B07B-CC4F-3046-AD3E-21864526BA11}" presName="hierRoot2" presStyleCnt="0"/>
      <dgm:spPr/>
    </dgm:pt>
    <dgm:pt modelId="{6C658E24-88C0-1643-A414-5EF417A44143}" type="pres">
      <dgm:prSet presAssocID="{04D5B07B-CC4F-3046-AD3E-21864526BA11}" presName="composite2" presStyleCnt="0"/>
      <dgm:spPr/>
    </dgm:pt>
    <dgm:pt modelId="{75B57E8D-79F3-B943-AB9F-D29BA4CBA6A8}" type="pres">
      <dgm:prSet presAssocID="{04D5B07B-CC4F-3046-AD3E-21864526BA11}" presName="background2" presStyleLbl="node2" presStyleIdx="2" presStyleCnt="8"/>
      <dgm:spPr/>
    </dgm:pt>
    <dgm:pt modelId="{93DF0D16-FC54-054C-A0FC-8BECAA56DCC2}" type="pres">
      <dgm:prSet presAssocID="{04D5B07B-CC4F-3046-AD3E-21864526BA11}" presName="text2" presStyleLbl="fgAcc2" presStyleIdx="2" presStyleCnt="8">
        <dgm:presLayoutVars>
          <dgm:chPref val="3"/>
        </dgm:presLayoutVars>
      </dgm:prSet>
      <dgm:spPr/>
      <dgm:t>
        <a:bodyPr/>
        <a:lstStyle/>
        <a:p>
          <a:endParaRPr lang="en-GB"/>
        </a:p>
      </dgm:t>
    </dgm:pt>
    <dgm:pt modelId="{4545F580-5250-D148-BB6B-681643864534}" type="pres">
      <dgm:prSet presAssocID="{04D5B07B-CC4F-3046-AD3E-21864526BA11}" presName="hierChild3" presStyleCnt="0"/>
      <dgm:spPr/>
    </dgm:pt>
    <dgm:pt modelId="{49C05809-836A-5246-A44D-F95AF3638EEF}" type="pres">
      <dgm:prSet presAssocID="{0343F1A4-05F5-8C45-91E9-959F9CD6420B}" presName="Name17" presStyleLbl="parChTrans1D3" presStyleIdx="1" presStyleCnt="6"/>
      <dgm:spPr/>
      <dgm:t>
        <a:bodyPr/>
        <a:lstStyle/>
        <a:p>
          <a:endParaRPr lang="en-GB"/>
        </a:p>
      </dgm:t>
    </dgm:pt>
    <dgm:pt modelId="{93414ADC-A2F5-E042-9B9B-43DCAD5F7F39}" type="pres">
      <dgm:prSet presAssocID="{1FE270E8-2B34-2D4D-AE39-2A10FD8FE853}" presName="hierRoot3" presStyleCnt="0"/>
      <dgm:spPr/>
    </dgm:pt>
    <dgm:pt modelId="{D4C23541-1942-F14E-A8AC-D498AB1C29D7}" type="pres">
      <dgm:prSet presAssocID="{1FE270E8-2B34-2D4D-AE39-2A10FD8FE853}" presName="composite3" presStyleCnt="0"/>
      <dgm:spPr/>
    </dgm:pt>
    <dgm:pt modelId="{B7557929-828C-E248-9509-A857CDDB890A}" type="pres">
      <dgm:prSet presAssocID="{1FE270E8-2B34-2D4D-AE39-2A10FD8FE853}" presName="background3" presStyleLbl="node3" presStyleIdx="1" presStyleCnt="6"/>
      <dgm:spPr/>
    </dgm:pt>
    <dgm:pt modelId="{C5640EC7-DF43-294F-8F83-CC43D30F8D38}" type="pres">
      <dgm:prSet presAssocID="{1FE270E8-2B34-2D4D-AE39-2A10FD8FE853}" presName="text3" presStyleLbl="fgAcc3" presStyleIdx="1" presStyleCnt="6">
        <dgm:presLayoutVars>
          <dgm:chPref val="3"/>
        </dgm:presLayoutVars>
      </dgm:prSet>
      <dgm:spPr/>
      <dgm:t>
        <a:bodyPr/>
        <a:lstStyle/>
        <a:p>
          <a:endParaRPr lang="en-GB"/>
        </a:p>
      </dgm:t>
    </dgm:pt>
    <dgm:pt modelId="{83736FAC-5B7F-C849-8B42-5A24F9E49B1D}" type="pres">
      <dgm:prSet presAssocID="{1FE270E8-2B34-2D4D-AE39-2A10FD8FE853}" presName="hierChild4" presStyleCnt="0"/>
      <dgm:spPr/>
    </dgm:pt>
    <dgm:pt modelId="{DCD842C2-67BA-2D41-A687-3ED1E3C5FFB7}" type="pres">
      <dgm:prSet presAssocID="{DBBD6AEC-6B80-5346-A661-2EC801B78C80}" presName="Name10" presStyleLbl="parChTrans1D2" presStyleIdx="3" presStyleCnt="8"/>
      <dgm:spPr/>
      <dgm:t>
        <a:bodyPr/>
        <a:lstStyle/>
        <a:p>
          <a:endParaRPr lang="en-GB"/>
        </a:p>
      </dgm:t>
    </dgm:pt>
    <dgm:pt modelId="{AB24A4FF-7C03-A140-8A54-0CB0E77BDE50}" type="pres">
      <dgm:prSet presAssocID="{D1584A1A-A246-E046-AFA9-9CB2F6BEA4FD}" presName="hierRoot2" presStyleCnt="0"/>
      <dgm:spPr/>
    </dgm:pt>
    <dgm:pt modelId="{C563CFAE-4A46-274B-8644-60A9A4311879}" type="pres">
      <dgm:prSet presAssocID="{D1584A1A-A246-E046-AFA9-9CB2F6BEA4FD}" presName="composite2" presStyleCnt="0"/>
      <dgm:spPr/>
    </dgm:pt>
    <dgm:pt modelId="{2803B4FE-1D1A-014A-942E-3A39DA105CB0}" type="pres">
      <dgm:prSet presAssocID="{D1584A1A-A246-E046-AFA9-9CB2F6BEA4FD}" presName="background2" presStyleLbl="node2" presStyleIdx="3" presStyleCnt="8"/>
      <dgm:spPr/>
    </dgm:pt>
    <dgm:pt modelId="{A778870F-CF59-3646-97E7-CFB58BFECAD6}" type="pres">
      <dgm:prSet presAssocID="{D1584A1A-A246-E046-AFA9-9CB2F6BEA4FD}" presName="text2" presStyleLbl="fgAcc2" presStyleIdx="3" presStyleCnt="8">
        <dgm:presLayoutVars>
          <dgm:chPref val="3"/>
        </dgm:presLayoutVars>
      </dgm:prSet>
      <dgm:spPr/>
      <dgm:t>
        <a:bodyPr/>
        <a:lstStyle/>
        <a:p>
          <a:endParaRPr lang="en-GB"/>
        </a:p>
      </dgm:t>
    </dgm:pt>
    <dgm:pt modelId="{D1D51CC8-FCC5-9040-B0E8-AA00E4664DCD}" type="pres">
      <dgm:prSet presAssocID="{D1584A1A-A246-E046-AFA9-9CB2F6BEA4FD}" presName="hierChild3" presStyleCnt="0"/>
      <dgm:spPr/>
    </dgm:pt>
    <dgm:pt modelId="{CA450DD5-ABEC-584E-BCD5-84B2ED47075F}" type="pres">
      <dgm:prSet presAssocID="{83F90615-7752-CE46-8105-A72407179E1D}" presName="Name17" presStyleLbl="parChTrans1D3" presStyleIdx="2" presStyleCnt="6"/>
      <dgm:spPr/>
      <dgm:t>
        <a:bodyPr/>
        <a:lstStyle/>
        <a:p>
          <a:endParaRPr lang="en-GB"/>
        </a:p>
      </dgm:t>
    </dgm:pt>
    <dgm:pt modelId="{B4C04A59-4730-D945-B8B4-45969A8566D7}" type="pres">
      <dgm:prSet presAssocID="{CD3A2FCB-4550-6345-A099-A8FEE1461005}" presName="hierRoot3" presStyleCnt="0"/>
      <dgm:spPr/>
    </dgm:pt>
    <dgm:pt modelId="{B68C14B6-F6B4-7348-A0E5-02F9A6174524}" type="pres">
      <dgm:prSet presAssocID="{CD3A2FCB-4550-6345-A099-A8FEE1461005}" presName="composite3" presStyleCnt="0"/>
      <dgm:spPr/>
    </dgm:pt>
    <dgm:pt modelId="{ABA86FC2-61DF-BD40-A738-85197369A1AD}" type="pres">
      <dgm:prSet presAssocID="{CD3A2FCB-4550-6345-A099-A8FEE1461005}" presName="background3" presStyleLbl="node3" presStyleIdx="2" presStyleCnt="6"/>
      <dgm:spPr/>
    </dgm:pt>
    <dgm:pt modelId="{B43C3FA6-DCB1-934E-A96F-2EF3E0D6FB24}" type="pres">
      <dgm:prSet presAssocID="{CD3A2FCB-4550-6345-A099-A8FEE1461005}" presName="text3" presStyleLbl="fgAcc3" presStyleIdx="2" presStyleCnt="6">
        <dgm:presLayoutVars>
          <dgm:chPref val="3"/>
        </dgm:presLayoutVars>
      </dgm:prSet>
      <dgm:spPr/>
      <dgm:t>
        <a:bodyPr/>
        <a:lstStyle/>
        <a:p>
          <a:endParaRPr lang="en-GB"/>
        </a:p>
      </dgm:t>
    </dgm:pt>
    <dgm:pt modelId="{5FEEAD30-326E-D141-8F17-94272E0E14C2}" type="pres">
      <dgm:prSet presAssocID="{CD3A2FCB-4550-6345-A099-A8FEE1461005}" presName="hierChild4" presStyleCnt="0"/>
      <dgm:spPr/>
    </dgm:pt>
    <dgm:pt modelId="{9DE052DB-44F5-E349-8C7C-2FE40367E007}" type="pres">
      <dgm:prSet presAssocID="{C417CF67-A0D2-074F-9562-714F60B9F2D8}" presName="hierRoot1" presStyleCnt="0"/>
      <dgm:spPr/>
    </dgm:pt>
    <dgm:pt modelId="{4A8AAFE6-9B36-C14D-AAE7-8265351BAC97}" type="pres">
      <dgm:prSet presAssocID="{C417CF67-A0D2-074F-9562-714F60B9F2D8}" presName="composite" presStyleCnt="0"/>
      <dgm:spPr/>
    </dgm:pt>
    <dgm:pt modelId="{3D57E21A-91D3-C740-BE55-2D5D62ADE5AD}" type="pres">
      <dgm:prSet presAssocID="{C417CF67-A0D2-074F-9562-714F60B9F2D8}" presName="background" presStyleLbl="node0" presStyleIdx="3" presStyleCnt="7"/>
      <dgm:spPr>
        <a:xfrm>
          <a:off x="4249136" y="1423205"/>
          <a:ext cx="1158768" cy="735817"/>
        </a:xfrm>
        <a:prstGeom prst="roundRect">
          <a:avLst>
            <a:gd name="adj" fmla="val 10000"/>
          </a:avLst>
        </a:prstGeom>
        <a:solidFill>
          <a:schemeClr val="accent6">
            <a:alpha val="90000"/>
          </a:schemeClr>
        </a:solidFill>
        <a:ln w="12700" cap="flat" cmpd="sng" algn="ctr">
          <a:solidFill>
            <a:srgbClr val="FF610F">
              <a:hueOff val="0"/>
              <a:satOff val="0"/>
              <a:lumOff val="0"/>
              <a:alphaOff val="0"/>
            </a:srgbClr>
          </a:solidFill>
          <a:prstDash val="solid"/>
          <a:miter lim="800000"/>
        </a:ln>
        <a:effectLst/>
      </dgm:spPr>
    </dgm:pt>
    <dgm:pt modelId="{E21C03D1-06D5-574B-9691-32BE9BC00B09}" type="pres">
      <dgm:prSet presAssocID="{C417CF67-A0D2-074F-9562-714F60B9F2D8}" presName="text" presStyleLbl="fgAcc0" presStyleIdx="3" presStyleCnt="7">
        <dgm:presLayoutVars>
          <dgm:chPref val="3"/>
        </dgm:presLayoutVars>
      </dgm:prSet>
      <dgm:spPr/>
      <dgm:t>
        <a:bodyPr/>
        <a:lstStyle/>
        <a:p>
          <a:endParaRPr lang="en-GB"/>
        </a:p>
      </dgm:t>
    </dgm:pt>
    <dgm:pt modelId="{E0497E19-1192-8245-ABBC-34F972695F40}" type="pres">
      <dgm:prSet presAssocID="{C417CF67-A0D2-074F-9562-714F60B9F2D8}" presName="hierChild2" presStyleCnt="0"/>
      <dgm:spPr/>
    </dgm:pt>
    <dgm:pt modelId="{34FD63B2-BA56-AC46-8537-D7ACC56ECDA1}" type="pres">
      <dgm:prSet presAssocID="{DA2C7C68-4700-514C-B3B5-4B5AC8058533}" presName="hierRoot1" presStyleCnt="0"/>
      <dgm:spPr/>
    </dgm:pt>
    <dgm:pt modelId="{150B1009-615F-354B-B605-2AD7DD4DCBB0}" type="pres">
      <dgm:prSet presAssocID="{DA2C7C68-4700-514C-B3B5-4B5AC8058533}" presName="composite" presStyleCnt="0"/>
      <dgm:spPr/>
    </dgm:pt>
    <dgm:pt modelId="{C07A2FB3-7F64-C740-BE99-CBC93EF25F89}" type="pres">
      <dgm:prSet presAssocID="{DA2C7C68-4700-514C-B3B5-4B5AC8058533}" presName="background" presStyleLbl="node0" presStyleIdx="4" presStyleCnt="7"/>
      <dgm:spPr/>
    </dgm:pt>
    <dgm:pt modelId="{0AC32A7A-6FFB-344F-A424-A6E52602099A}" type="pres">
      <dgm:prSet presAssocID="{DA2C7C68-4700-514C-B3B5-4B5AC8058533}" presName="text" presStyleLbl="fgAcc0" presStyleIdx="4" presStyleCnt="7" custScaleX="136734">
        <dgm:presLayoutVars>
          <dgm:chPref val="3"/>
        </dgm:presLayoutVars>
      </dgm:prSet>
      <dgm:spPr/>
      <dgm:t>
        <a:bodyPr/>
        <a:lstStyle/>
        <a:p>
          <a:endParaRPr lang="en-GB"/>
        </a:p>
      </dgm:t>
    </dgm:pt>
    <dgm:pt modelId="{B76AD6C6-17F6-E54A-935F-565F0581DD95}" type="pres">
      <dgm:prSet presAssocID="{DA2C7C68-4700-514C-B3B5-4B5AC8058533}" presName="hierChild2" presStyleCnt="0"/>
      <dgm:spPr/>
    </dgm:pt>
    <dgm:pt modelId="{1DFFF7DD-FAE9-184F-A8EA-800E83809008}" type="pres">
      <dgm:prSet presAssocID="{29F3C280-E9DE-1B46-9715-B08983E66A10}" presName="Name10" presStyleLbl="parChTrans1D2" presStyleIdx="4" presStyleCnt="8"/>
      <dgm:spPr/>
      <dgm:t>
        <a:bodyPr/>
        <a:lstStyle/>
        <a:p>
          <a:endParaRPr lang="en-GB"/>
        </a:p>
      </dgm:t>
    </dgm:pt>
    <dgm:pt modelId="{CA5B9260-C76A-984A-B047-2BB0241CAB92}" type="pres">
      <dgm:prSet presAssocID="{0E3E5339-E488-024B-8AEA-38B0F3364044}" presName="hierRoot2" presStyleCnt="0"/>
      <dgm:spPr/>
    </dgm:pt>
    <dgm:pt modelId="{09013012-6F74-CB4D-A408-59F1CE86C6A5}" type="pres">
      <dgm:prSet presAssocID="{0E3E5339-E488-024B-8AEA-38B0F3364044}" presName="composite2" presStyleCnt="0"/>
      <dgm:spPr/>
    </dgm:pt>
    <dgm:pt modelId="{27FDD89C-41FF-D542-AEC9-3DEE0CC345EE}" type="pres">
      <dgm:prSet presAssocID="{0E3E5339-E488-024B-8AEA-38B0F3364044}" presName="background2" presStyleLbl="node2" presStyleIdx="4" presStyleCnt="8"/>
      <dgm:spPr/>
    </dgm:pt>
    <dgm:pt modelId="{9E987F83-087B-864C-BC54-642280767660}" type="pres">
      <dgm:prSet presAssocID="{0E3E5339-E488-024B-8AEA-38B0F3364044}" presName="text2" presStyleLbl="fgAcc2" presStyleIdx="4" presStyleCnt="8">
        <dgm:presLayoutVars>
          <dgm:chPref val="3"/>
        </dgm:presLayoutVars>
      </dgm:prSet>
      <dgm:spPr/>
      <dgm:t>
        <a:bodyPr/>
        <a:lstStyle/>
        <a:p>
          <a:endParaRPr lang="en-GB"/>
        </a:p>
      </dgm:t>
    </dgm:pt>
    <dgm:pt modelId="{2467C96C-6231-644D-B7EA-7753B5BF20D7}" type="pres">
      <dgm:prSet presAssocID="{0E3E5339-E488-024B-8AEA-38B0F3364044}" presName="hierChild3" presStyleCnt="0"/>
      <dgm:spPr/>
    </dgm:pt>
    <dgm:pt modelId="{29AB06B7-56B5-0942-ABF1-60656211336D}" type="pres">
      <dgm:prSet presAssocID="{31813919-EDD2-D347-889C-76FB62A1E1E0}" presName="Name17" presStyleLbl="parChTrans1D3" presStyleIdx="3" presStyleCnt="6"/>
      <dgm:spPr/>
      <dgm:t>
        <a:bodyPr/>
        <a:lstStyle/>
        <a:p>
          <a:endParaRPr lang="en-GB"/>
        </a:p>
      </dgm:t>
    </dgm:pt>
    <dgm:pt modelId="{1C83BE84-05F5-D745-8D7D-719F2EF350B5}" type="pres">
      <dgm:prSet presAssocID="{511DF527-539A-DD4A-8D6D-8689E446B327}" presName="hierRoot3" presStyleCnt="0"/>
      <dgm:spPr/>
    </dgm:pt>
    <dgm:pt modelId="{67E4BA2E-4604-6747-8D41-B186504FF26E}" type="pres">
      <dgm:prSet presAssocID="{511DF527-539A-DD4A-8D6D-8689E446B327}" presName="composite3" presStyleCnt="0"/>
      <dgm:spPr/>
    </dgm:pt>
    <dgm:pt modelId="{F674F189-BEFB-9440-9BD4-B8DC5D8C5187}" type="pres">
      <dgm:prSet presAssocID="{511DF527-539A-DD4A-8D6D-8689E446B327}" presName="background3" presStyleLbl="node3" presStyleIdx="3" presStyleCnt="6"/>
      <dgm:spPr/>
    </dgm:pt>
    <dgm:pt modelId="{E0A392BB-16E4-D94B-A7C8-98E96102C024}" type="pres">
      <dgm:prSet presAssocID="{511DF527-539A-DD4A-8D6D-8689E446B327}" presName="text3" presStyleLbl="fgAcc3" presStyleIdx="3" presStyleCnt="6">
        <dgm:presLayoutVars>
          <dgm:chPref val="3"/>
        </dgm:presLayoutVars>
      </dgm:prSet>
      <dgm:spPr/>
      <dgm:t>
        <a:bodyPr/>
        <a:lstStyle/>
        <a:p>
          <a:endParaRPr lang="en-GB"/>
        </a:p>
      </dgm:t>
    </dgm:pt>
    <dgm:pt modelId="{CBBA27BC-7E95-9A49-AE7E-0D1F6945586F}" type="pres">
      <dgm:prSet presAssocID="{511DF527-539A-DD4A-8D6D-8689E446B327}" presName="hierChild4" presStyleCnt="0"/>
      <dgm:spPr/>
    </dgm:pt>
    <dgm:pt modelId="{23D85A96-7FDF-7B47-B53F-3C9EF40BA2CE}" type="pres">
      <dgm:prSet presAssocID="{33B7BFD3-7052-CB41-A4C3-0A85778F1C12}" presName="Name10" presStyleLbl="parChTrans1D2" presStyleIdx="5" presStyleCnt="8"/>
      <dgm:spPr/>
      <dgm:t>
        <a:bodyPr/>
        <a:lstStyle/>
        <a:p>
          <a:endParaRPr lang="en-GB"/>
        </a:p>
      </dgm:t>
    </dgm:pt>
    <dgm:pt modelId="{80ACD6AA-2DA7-F346-8FE6-885803F4A16D}" type="pres">
      <dgm:prSet presAssocID="{15DD3125-E097-684E-855E-9EAFE574C757}" presName="hierRoot2" presStyleCnt="0"/>
      <dgm:spPr/>
    </dgm:pt>
    <dgm:pt modelId="{16DFF3B7-296B-DA4C-8491-8A50FE6CE7D7}" type="pres">
      <dgm:prSet presAssocID="{15DD3125-E097-684E-855E-9EAFE574C757}" presName="composite2" presStyleCnt="0"/>
      <dgm:spPr/>
    </dgm:pt>
    <dgm:pt modelId="{7E9D7AA1-745C-044E-88D8-CB3FE9DA18AD}" type="pres">
      <dgm:prSet presAssocID="{15DD3125-E097-684E-855E-9EAFE574C757}" presName="background2" presStyleLbl="node2" presStyleIdx="5" presStyleCnt="8"/>
      <dgm:spPr/>
    </dgm:pt>
    <dgm:pt modelId="{A08C4027-3A26-6D41-ADF3-81B9C5882368}" type="pres">
      <dgm:prSet presAssocID="{15DD3125-E097-684E-855E-9EAFE574C757}" presName="text2" presStyleLbl="fgAcc2" presStyleIdx="5" presStyleCnt="8">
        <dgm:presLayoutVars>
          <dgm:chPref val="3"/>
        </dgm:presLayoutVars>
      </dgm:prSet>
      <dgm:spPr/>
      <dgm:t>
        <a:bodyPr/>
        <a:lstStyle/>
        <a:p>
          <a:endParaRPr lang="en-GB"/>
        </a:p>
      </dgm:t>
    </dgm:pt>
    <dgm:pt modelId="{BF7CCF70-BF39-1A41-8010-3480F31C0D2D}" type="pres">
      <dgm:prSet presAssocID="{15DD3125-E097-684E-855E-9EAFE574C757}" presName="hierChild3" presStyleCnt="0"/>
      <dgm:spPr/>
    </dgm:pt>
    <dgm:pt modelId="{5716C873-C6D8-174F-9959-6797905AE2A9}" type="pres">
      <dgm:prSet presAssocID="{9EBB7533-4180-2C45-AE6C-146E5AE2C7FB}" presName="Name17" presStyleLbl="parChTrans1D3" presStyleIdx="4" presStyleCnt="6"/>
      <dgm:spPr/>
      <dgm:t>
        <a:bodyPr/>
        <a:lstStyle/>
        <a:p>
          <a:endParaRPr lang="en-GB"/>
        </a:p>
      </dgm:t>
    </dgm:pt>
    <dgm:pt modelId="{BCDC504A-6B44-F74D-8F5C-ABD63D590EAC}" type="pres">
      <dgm:prSet presAssocID="{DB9140C1-3B3A-574D-A816-1BB90D7A83AF}" presName="hierRoot3" presStyleCnt="0"/>
      <dgm:spPr/>
    </dgm:pt>
    <dgm:pt modelId="{904BD785-EF19-E945-9CA4-D11A6B014173}" type="pres">
      <dgm:prSet presAssocID="{DB9140C1-3B3A-574D-A816-1BB90D7A83AF}" presName="composite3" presStyleCnt="0"/>
      <dgm:spPr/>
    </dgm:pt>
    <dgm:pt modelId="{8694CDCF-7253-FC4B-9C4E-EC81A75994D1}" type="pres">
      <dgm:prSet presAssocID="{DB9140C1-3B3A-574D-A816-1BB90D7A83AF}" presName="background3" presStyleLbl="node3" presStyleIdx="4" presStyleCnt="6"/>
      <dgm:spPr/>
    </dgm:pt>
    <dgm:pt modelId="{3685C162-5303-2542-9603-14FB805412C1}" type="pres">
      <dgm:prSet presAssocID="{DB9140C1-3B3A-574D-A816-1BB90D7A83AF}" presName="text3" presStyleLbl="fgAcc3" presStyleIdx="4" presStyleCnt="6">
        <dgm:presLayoutVars>
          <dgm:chPref val="3"/>
        </dgm:presLayoutVars>
      </dgm:prSet>
      <dgm:spPr/>
      <dgm:t>
        <a:bodyPr/>
        <a:lstStyle/>
        <a:p>
          <a:endParaRPr lang="en-GB"/>
        </a:p>
      </dgm:t>
    </dgm:pt>
    <dgm:pt modelId="{600913E3-5C98-084D-8261-D0778F0FAF78}" type="pres">
      <dgm:prSet presAssocID="{DB9140C1-3B3A-574D-A816-1BB90D7A83AF}" presName="hierChild4" presStyleCnt="0"/>
      <dgm:spPr/>
    </dgm:pt>
    <dgm:pt modelId="{3200E278-9664-1D46-9781-0DE47DD0247A}" type="pres">
      <dgm:prSet presAssocID="{30C5BE0E-CEBC-E448-9EC0-9EADA89CEBAF}" presName="Name10" presStyleLbl="parChTrans1D2" presStyleIdx="6" presStyleCnt="8"/>
      <dgm:spPr/>
      <dgm:t>
        <a:bodyPr/>
        <a:lstStyle/>
        <a:p>
          <a:endParaRPr lang="en-GB"/>
        </a:p>
      </dgm:t>
    </dgm:pt>
    <dgm:pt modelId="{5EDABA4A-3BAD-EC4E-8E57-0D2968E6E6C6}" type="pres">
      <dgm:prSet presAssocID="{45FC01BF-FF6E-BE4F-9A8D-483AC4875AB3}" presName="hierRoot2" presStyleCnt="0"/>
      <dgm:spPr/>
    </dgm:pt>
    <dgm:pt modelId="{E330D6C1-F478-2F42-8F65-62F42FE837CD}" type="pres">
      <dgm:prSet presAssocID="{45FC01BF-FF6E-BE4F-9A8D-483AC4875AB3}" presName="composite2" presStyleCnt="0"/>
      <dgm:spPr/>
    </dgm:pt>
    <dgm:pt modelId="{2BB9E0E2-AA6D-0140-BD51-E87F24B8DC4A}" type="pres">
      <dgm:prSet presAssocID="{45FC01BF-FF6E-BE4F-9A8D-483AC4875AB3}" presName="background2" presStyleLbl="node2" presStyleIdx="6" presStyleCnt="8"/>
      <dgm:spPr/>
    </dgm:pt>
    <dgm:pt modelId="{234E7CAB-D80C-264E-AD46-05AF7093A4DA}" type="pres">
      <dgm:prSet presAssocID="{45FC01BF-FF6E-BE4F-9A8D-483AC4875AB3}" presName="text2" presStyleLbl="fgAcc2" presStyleIdx="6" presStyleCnt="8">
        <dgm:presLayoutVars>
          <dgm:chPref val="3"/>
        </dgm:presLayoutVars>
      </dgm:prSet>
      <dgm:spPr/>
      <dgm:t>
        <a:bodyPr/>
        <a:lstStyle/>
        <a:p>
          <a:endParaRPr lang="en-GB"/>
        </a:p>
      </dgm:t>
    </dgm:pt>
    <dgm:pt modelId="{9206408C-4CCE-0244-B787-0168CD19C220}" type="pres">
      <dgm:prSet presAssocID="{45FC01BF-FF6E-BE4F-9A8D-483AC4875AB3}" presName="hierChild3" presStyleCnt="0"/>
      <dgm:spPr/>
    </dgm:pt>
    <dgm:pt modelId="{FBBA1E9E-C044-9845-904C-9A0CD79E1DA4}" type="pres">
      <dgm:prSet presAssocID="{2CABAB63-8946-954A-8FD0-3BF986E6B3B3}" presName="Name17" presStyleLbl="parChTrans1D3" presStyleIdx="5" presStyleCnt="6"/>
      <dgm:spPr/>
      <dgm:t>
        <a:bodyPr/>
        <a:lstStyle/>
        <a:p>
          <a:endParaRPr lang="en-GB"/>
        </a:p>
      </dgm:t>
    </dgm:pt>
    <dgm:pt modelId="{8F16C1C9-5C7A-294A-9969-B19660058163}" type="pres">
      <dgm:prSet presAssocID="{1B831AA0-93B4-4446-A408-EA3B1A451B0B}" presName="hierRoot3" presStyleCnt="0"/>
      <dgm:spPr/>
    </dgm:pt>
    <dgm:pt modelId="{85B05E33-68C0-1949-B0DF-2F7B20924948}" type="pres">
      <dgm:prSet presAssocID="{1B831AA0-93B4-4446-A408-EA3B1A451B0B}" presName="composite3" presStyleCnt="0"/>
      <dgm:spPr/>
    </dgm:pt>
    <dgm:pt modelId="{ED54FF2D-F3F7-C04A-A043-48E6FAE1CF6C}" type="pres">
      <dgm:prSet presAssocID="{1B831AA0-93B4-4446-A408-EA3B1A451B0B}" presName="background3" presStyleLbl="node3" presStyleIdx="5" presStyleCnt="6"/>
      <dgm:spPr/>
    </dgm:pt>
    <dgm:pt modelId="{399D9F60-AFB7-4D4E-A843-A95DBCD4D9BF}" type="pres">
      <dgm:prSet presAssocID="{1B831AA0-93B4-4446-A408-EA3B1A451B0B}" presName="text3" presStyleLbl="fgAcc3" presStyleIdx="5" presStyleCnt="6">
        <dgm:presLayoutVars>
          <dgm:chPref val="3"/>
        </dgm:presLayoutVars>
      </dgm:prSet>
      <dgm:spPr/>
      <dgm:t>
        <a:bodyPr/>
        <a:lstStyle/>
        <a:p>
          <a:endParaRPr lang="en-GB"/>
        </a:p>
      </dgm:t>
    </dgm:pt>
    <dgm:pt modelId="{AF87344A-9C24-2E48-81F2-6E017A9D78EF}" type="pres">
      <dgm:prSet presAssocID="{1B831AA0-93B4-4446-A408-EA3B1A451B0B}" presName="hierChild4" presStyleCnt="0"/>
      <dgm:spPr/>
    </dgm:pt>
    <dgm:pt modelId="{CE4544DC-3A5D-434A-A0F0-D7DC3FB9A4C9}" type="pres">
      <dgm:prSet presAssocID="{C3C77139-F9E5-EC46-B02D-863C87FF1181}" presName="hierRoot1" presStyleCnt="0"/>
      <dgm:spPr/>
    </dgm:pt>
    <dgm:pt modelId="{D178D785-E5E9-2F40-8E06-0D40E662B37C}" type="pres">
      <dgm:prSet presAssocID="{C3C77139-F9E5-EC46-B02D-863C87FF1181}" presName="composite" presStyleCnt="0"/>
      <dgm:spPr/>
    </dgm:pt>
    <dgm:pt modelId="{88D3B05F-48AB-7140-81A6-B0B10C45EC25}" type="pres">
      <dgm:prSet presAssocID="{C3C77139-F9E5-EC46-B02D-863C87FF1181}" presName="background" presStyleLbl="node0" presStyleIdx="5" presStyleCnt="7"/>
      <dgm:spPr/>
    </dgm:pt>
    <dgm:pt modelId="{65BE3D91-4427-8948-8C54-3A0C963B29B7}" type="pres">
      <dgm:prSet presAssocID="{C3C77139-F9E5-EC46-B02D-863C87FF1181}" presName="text" presStyleLbl="fgAcc0" presStyleIdx="5" presStyleCnt="7">
        <dgm:presLayoutVars>
          <dgm:chPref val="3"/>
        </dgm:presLayoutVars>
      </dgm:prSet>
      <dgm:spPr/>
      <dgm:t>
        <a:bodyPr/>
        <a:lstStyle/>
        <a:p>
          <a:endParaRPr lang="en-GB"/>
        </a:p>
      </dgm:t>
    </dgm:pt>
    <dgm:pt modelId="{63531E12-37ED-884A-8817-26CA6BFAFFF1}" type="pres">
      <dgm:prSet presAssocID="{C3C77139-F9E5-EC46-B02D-863C87FF1181}" presName="hierChild2" presStyleCnt="0"/>
      <dgm:spPr/>
    </dgm:pt>
    <dgm:pt modelId="{EAF9ED04-8DCB-3344-9ABF-616B5A77F056}" type="pres">
      <dgm:prSet presAssocID="{074EBD39-67F0-074F-94E6-4335C5CE426F}" presName="hierRoot1" presStyleCnt="0"/>
      <dgm:spPr/>
    </dgm:pt>
    <dgm:pt modelId="{8741665E-8051-3C44-BA44-A0FAE55BEC8D}" type="pres">
      <dgm:prSet presAssocID="{074EBD39-67F0-074F-94E6-4335C5CE426F}" presName="composite" presStyleCnt="0"/>
      <dgm:spPr/>
    </dgm:pt>
    <dgm:pt modelId="{019F3549-E4A8-D846-9584-69046E236A36}" type="pres">
      <dgm:prSet presAssocID="{074EBD39-67F0-074F-94E6-4335C5CE426F}" presName="background" presStyleLbl="node0" presStyleIdx="6" presStyleCnt="7"/>
      <dgm:spPr/>
    </dgm:pt>
    <dgm:pt modelId="{9A8B62D3-4503-A04E-8A84-76830CEDB553}" type="pres">
      <dgm:prSet presAssocID="{074EBD39-67F0-074F-94E6-4335C5CE426F}" presName="text" presStyleLbl="fgAcc0" presStyleIdx="6" presStyleCnt="7">
        <dgm:presLayoutVars>
          <dgm:chPref val="3"/>
        </dgm:presLayoutVars>
      </dgm:prSet>
      <dgm:spPr/>
      <dgm:t>
        <a:bodyPr/>
        <a:lstStyle/>
        <a:p>
          <a:endParaRPr lang="en-GB"/>
        </a:p>
      </dgm:t>
    </dgm:pt>
    <dgm:pt modelId="{74BD639F-A9A7-BD48-BDEF-2724D790D0EB}" type="pres">
      <dgm:prSet presAssocID="{074EBD39-67F0-074F-94E6-4335C5CE426F}" presName="hierChild2" presStyleCnt="0"/>
      <dgm:spPr/>
    </dgm:pt>
    <dgm:pt modelId="{03F350FC-9978-974A-B6C2-46081ECFE36D}" type="pres">
      <dgm:prSet presAssocID="{8E4C5011-D0D3-3B40-8D50-59E8EE28B1AE}" presName="Name10" presStyleLbl="parChTrans1D2" presStyleIdx="7" presStyleCnt="8"/>
      <dgm:spPr/>
      <dgm:t>
        <a:bodyPr/>
        <a:lstStyle/>
        <a:p>
          <a:endParaRPr lang="en-GB"/>
        </a:p>
      </dgm:t>
    </dgm:pt>
    <dgm:pt modelId="{D0BF5D44-07DF-8A45-9BEB-71D6B6A1E545}" type="pres">
      <dgm:prSet presAssocID="{61903120-0E14-3749-8D52-F6B0C03C73F3}" presName="hierRoot2" presStyleCnt="0"/>
      <dgm:spPr/>
    </dgm:pt>
    <dgm:pt modelId="{88D004CF-1DE3-9446-98EE-E6215CC0E4D7}" type="pres">
      <dgm:prSet presAssocID="{61903120-0E14-3749-8D52-F6B0C03C73F3}" presName="composite2" presStyleCnt="0"/>
      <dgm:spPr/>
    </dgm:pt>
    <dgm:pt modelId="{10D19C9E-F5A7-1B46-AD05-F529639882AE}" type="pres">
      <dgm:prSet presAssocID="{61903120-0E14-3749-8D52-F6B0C03C73F3}" presName="background2" presStyleLbl="node2" presStyleIdx="7" presStyleCnt="8"/>
      <dgm:spPr/>
    </dgm:pt>
    <dgm:pt modelId="{B19FB7B7-147F-5B44-B475-D706DE36C070}" type="pres">
      <dgm:prSet presAssocID="{61903120-0E14-3749-8D52-F6B0C03C73F3}" presName="text2" presStyleLbl="fgAcc2" presStyleIdx="7" presStyleCnt="8">
        <dgm:presLayoutVars>
          <dgm:chPref val="3"/>
        </dgm:presLayoutVars>
      </dgm:prSet>
      <dgm:spPr/>
      <dgm:t>
        <a:bodyPr/>
        <a:lstStyle/>
        <a:p>
          <a:endParaRPr lang="en-GB"/>
        </a:p>
      </dgm:t>
    </dgm:pt>
    <dgm:pt modelId="{6F26E19E-5A12-CC44-826C-065B310DBC7C}" type="pres">
      <dgm:prSet presAssocID="{61903120-0E14-3749-8D52-F6B0C03C73F3}" presName="hierChild3" presStyleCnt="0"/>
      <dgm:spPr/>
    </dgm:pt>
  </dgm:ptLst>
  <dgm:cxnLst>
    <dgm:cxn modelId="{0F872F86-74AB-E04C-8832-191B3CD764A0}" type="presOf" srcId="{31813919-EDD2-D347-889C-76FB62A1E1E0}" destId="{29AB06B7-56B5-0942-ABF1-60656211336D}" srcOrd="0" destOrd="0" presId="urn:microsoft.com/office/officeart/2005/8/layout/hierarchy1"/>
    <dgm:cxn modelId="{00D5C5AF-1C0B-424D-AB93-7EF79CFDB4A6}" type="presOf" srcId="{DBBD6AEC-6B80-5346-A661-2EC801B78C80}" destId="{DCD842C2-67BA-2D41-A687-3ED1E3C5FFB7}" srcOrd="0" destOrd="0" presId="urn:microsoft.com/office/officeart/2005/8/layout/hierarchy1"/>
    <dgm:cxn modelId="{1F0CBCD5-5933-B24C-8E46-0D9986A90CF9}" type="presOf" srcId="{1B831AA0-93B4-4446-A408-EA3B1A451B0B}" destId="{399D9F60-AFB7-4D4E-A843-A95DBCD4D9BF}" srcOrd="0" destOrd="0" presId="urn:microsoft.com/office/officeart/2005/8/layout/hierarchy1"/>
    <dgm:cxn modelId="{477B5EA2-9CAE-D649-8997-402C313DB073}" type="presOf" srcId="{D1584A1A-A246-E046-AFA9-9CB2F6BEA4FD}" destId="{A778870F-CF59-3646-97E7-CFB58BFECAD6}" srcOrd="0" destOrd="0" presId="urn:microsoft.com/office/officeart/2005/8/layout/hierarchy1"/>
    <dgm:cxn modelId="{4AEBD147-688A-1A44-A37D-028E7F5A4D94}" type="presOf" srcId="{A3C0A9C2-D668-A549-86B5-E2D9CAA338D7}" destId="{63691834-D82F-D149-A0FA-EDBEC23E9ACF}" srcOrd="0" destOrd="0" presId="urn:microsoft.com/office/officeart/2005/8/layout/hierarchy1"/>
    <dgm:cxn modelId="{EF9ACF05-481F-C048-AB6C-B226E7118DE0}" type="presOf" srcId="{29F3C280-E9DE-1B46-9715-B08983E66A10}" destId="{1DFFF7DD-FAE9-184F-A8EA-800E83809008}" srcOrd="0" destOrd="0" presId="urn:microsoft.com/office/officeart/2005/8/layout/hierarchy1"/>
    <dgm:cxn modelId="{84DB8861-5AED-AB4F-AD07-FCA11C1CBC73}" type="presOf" srcId="{45FC01BF-FF6E-BE4F-9A8D-483AC4875AB3}" destId="{234E7CAB-D80C-264E-AD46-05AF7093A4DA}" srcOrd="0" destOrd="0" presId="urn:microsoft.com/office/officeart/2005/8/layout/hierarchy1"/>
    <dgm:cxn modelId="{C6EA0AAC-A731-5646-9CA2-917E4F66D7EF}" type="presOf" srcId="{04D5B07B-CC4F-3046-AD3E-21864526BA11}" destId="{93DF0D16-FC54-054C-A0FC-8BECAA56DCC2}" srcOrd="0" destOrd="0" presId="urn:microsoft.com/office/officeart/2005/8/layout/hierarchy1"/>
    <dgm:cxn modelId="{FCF88421-059C-104B-8D5E-3A83551B9AA2}" type="presOf" srcId="{8E4C5011-D0D3-3B40-8D50-59E8EE28B1AE}" destId="{03F350FC-9978-974A-B6C2-46081ECFE36D}" srcOrd="0" destOrd="0" presId="urn:microsoft.com/office/officeart/2005/8/layout/hierarchy1"/>
    <dgm:cxn modelId="{8E8B99F9-860B-C941-B909-75A0D807F756}" srcId="{DA2C7C68-4700-514C-B3B5-4B5AC8058533}" destId="{15DD3125-E097-684E-855E-9EAFE574C757}" srcOrd="1" destOrd="0" parTransId="{33B7BFD3-7052-CB41-A4C3-0A85778F1C12}" sibTransId="{F0C029FE-BAAE-4F42-A322-40648290C309}"/>
    <dgm:cxn modelId="{3CA49282-CC7B-2546-AFA7-4714ACD463E7}" type="presOf" srcId="{15DD3125-E097-684E-855E-9EAFE574C757}" destId="{A08C4027-3A26-6D41-ADF3-81B9C5882368}" srcOrd="0" destOrd="0" presId="urn:microsoft.com/office/officeart/2005/8/layout/hierarchy1"/>
    <dgm:cxn modelId="{E7D15075-D362-C34E-B8EA-FF3EB866ABAB}" type="presOf" srcId="{1817DDDF-6D16-284B-A533-D6DEBF1BFD65}" destId="{F7DD6BE5-2FB5-DC4B-A789-54C25DE312E7}" srcOrd="0" destOrd="0" presId="urn:microsoft.com/office/officeart/2005/8/layout/hierarchy1"/>
    <dgm:cxn modelId="{39237542-3A51-2745-A08C-39C03F4DFEE9}" type="presOf" srcId="{1FE270E8-2B34-2D4D-AE39-2A10FD8FE853}" destId="{C5640EC7-DF43-294F-8F83-CC43D30F8D38}" srcOrd="0" destOrd="0" presId="urn:microsoft.com/office/officeart/2005/8/layout/hierarchy1"/>
    <dgm:cxn modelId="{12944AAF-FA7D-6740-A7A6-8208E1FB5685}" srcId="{B3462EE4-BD64-5C41-BA1F-C231B082168B}" destId="{C417CF67-A0D2-074F-9562-714F60B9F2D8}" srcOrd="3" destOrd="0" parTransId="{15F05CCC-35F2-094D-8D2A-C1B39D55B746}" sibTransId="{3384E022-6821-D247-BC6B-59F1BF42C952}"/>
    <dgm:cxn modelId="{A7209565-17B9-1C44-82B1-1DE61AD9FD1B}" srcId="{B3462EE4-BD64-5C41-BA1F-C231B082168B}" destId="{A8580C4B-8C31-DF49-AF32-A6F3ADB95164}" srcOrd="0" destOrd="0" parTransId="{30455B2B-F61A-7D4D-BAFA-085877983081}" sibTransId="{550F9440-9B1E-B241-8E8B-B2AF16DBF4AB}"/>
    <dgm:cxn modelId="{576CD34C-ADF7-1E44-9CAC-984E90569DBE}" type="presOf" srcId="{61903120-0E14-3749-8D52-F6B0C03C73F3}" destId="{B19FB7B7-147F-5B44-B475-D706DE36C070}" srcOrd="0" destOrd="0" presId="urn:microsoft.com/office/officeart/2005/8/layout/hierarchy1"/>
    <dgm:cxn modelId="{AD242F22-D44C-3241-9E70-48A4A587BA7E}" srcId="{B3462EE4-BD64-5C41-BA1F-C231B082168B}" destId="{DA2C7C68-4700-514C-B3B5-4B5AC8058533}" srcOrd="4" destOrd="0" parTransId="{BD15255B-C64B-F848-B2D1-1D72A1004A80}" sibTransId="{464A1CE3-84B1-E646-9E99-E599F90DD894}"/>
    <dgm:cxn modelId="{D26B3867-EEC4-5148-B6B3-7EC04130A5E2}" srcId="{0E3E5339-E488-024B-8AEA-38B0F3364044}" destId="{511DF527-539A-DD4A-8D6D-8689E446B327}" srcOrd="0" destOrd="0" parTransId="{31813919-EDD2-D347-889C-76FB62A1E1E0}" sibTransId="{D8230CBA-C8C5-2B46-ABF5-0B7B0F3C0D09}"/>
    <dgm:cxn modelId="{AA204788-1101-DC49-B7CE-980FB44134CF}" type="presOf" srcId="{33B7BFD3-7052-CB41-A4C3-0A85778F1C12}" destId="{23D85A96-7FDF-7B47-B53F-3C9EF40BA2CE}" srcOrd="0" destOrd="0" presId="urn:microsoft.com/office/officeart/2005/8/layout/hierarchy1"/>
    <dgm:cxn modelId="{7FC2DDC0-F7E8-0042-ABA7-9B3E86F53A7F}" srcId="{A3C0A9C2-D668-A549-86B5-E2D9CAA338D7}" destId="{FB277B63-C7B3-7F45-90E1-30755F846BD2}" srcOrd="0" destOrd="0" parTransId="{E13EAA61-9A1C-2345-854F-DD8A1AF79674}" sibTransId="{C07CF790-CAEF-3844-BB7F-65FC5EDF767C}"/>
    <dgm:cxn modelId="{225F6DF0-C637-EA46-816E-5C899575DFFB}" type="presOf" srcId="{4EA92B12-1246-DF4A-A021-54B5436198E3}" destId="{5AE1F14C-5332-5447-82F7-91560671C9C3}" srcOrd="0" destOrd="0" presId="urn:microsoft.com/office/officeart/2005/8/layout/hierarchy1"/>
    <dgm:cxn modelId="{4AB1CF20-45BB-9E45-AB1F-03EFD4E8F931}" type="presOf" srcId="{0E3E5339-E488-024B-8AEA-38B0F3364044}" destId="{9E987F83-087B-864C-BC54-642280767660}" srcOrd="0" destOrd="0" presId="urn:microsoft.com/office/officeart/2005/8/layout/hierarchy1"/>
    <dgm:cxn modelId="{20694205-495A-9B46-983B-50AC7A57A279}" type="presOf" srcId="{2AB04878-1F41-3843-ACFC-2F2B1352EE95}" destId="{08BE5C19-25D2-E248-A1BA-6DE65B60E379}" srcOrd="0" destOrd="0" presId="urn:microsoft.com/office/officeart/2005/8/layout/hierarchy1"/>
    <dgm:cxn modelId="{B6C5B4E3-A0E4-A841-928E-DB6F5D9C4234}" type="presOf" srcId="{917F1F9E-EBC9-9E4B-A341-171266271CA6}" destId="{81EAC3CB-301C-F84D-92BE-9B6CC98888C3}" srcOrd="0" destOrd="0" presId="urn:microsoft.com/office/officeart/2005/8/layout/hierarchy1"/>
    <dgm:cxn modelId="{F29543DF-A5D8-6F42-B1FD-260BECEFBCC1}" srcId="{B3462EE4-BD64-5C41-BA1F-C231B082168B}" destId="{2AB04878-1F41-3843-ACFC-2F2B1352EE95}" srcOrd="1" destOrd="0" parTransId="{1DF56BCE-90BA-4D46-80D9-BFC40C14972F}" sibTransId="{F663367C-F646-024A-9CF8-7480718AB1BC}"/>
    <dgm:cxn modelId="{E771A502-CC3A-2C4B-9F1B-020B7C359337}" type="presOf" srcId="{DB9140C1-3B3A-574D-A816-1BB90D7A83AF}" destId="{3685C162-5303-2542-9603-14FB805412C1}" srcOrd="0" destOrd="0" presId="urn:microsoft.com/office/officeart/2005/8/layout/hierarchy1"/>
    <dgm:cxn modelId="{341B86C2-707B-AD43-BF8B-EE1519601F1C}" type="presOf" srcId="{A8580C4B-8C31-DF49-AF32-A6F3ADB95164}" destId="{1021DCDB-4565-CB45-AF48-731FE94A5C0E}" srcOrd="0" destOrd="0" presId="urn:microsoft.com/office/officeart/2005/8/layout/hierarchy1"/>
    <dgm:cxn modelId="{145AB0C6-42B6-8041-9EC3-53EEABC3377F}" type="presOf" srcId="{83F90615-7752-CE46-8105-A72407179E1D}" destId="{CA450DD5-ABEC-584E-BCD5-84B2ED47075F}" srcOrd="0" destOrd="0" presId="urn:microsoft.com/office/officeart/2005/8/layout/hierarchy1"/>
    <dgm:cxn modelId="{D759B00B-21C9-5C49-808E-3703E80AA80F}" srcId="{B3462EE4-BD64-5C41-BA1F-C231B082168B}" destId="{C3C77139-F9E5-EC46-B02D-863C87FF1181}" srcOrd="5" destOrd="0" parTransId="{4229C684-336D-7649-A79A-D157EBA7535C}" sibTransId="{16EC9A4D-C8C9-074D-9E8E-DDE2379DA990}"/>
    <dgm:cxn modelId="{6089E872-861C-4545-9E87-44CED5AFB3E1}" type="presOf" srcId="{CD3A2FCB-4550-6345-A099-A8FEE1461005}" destId="{B43C3FA6-DCB1-934E-A96F-2EF3E0D6FB24}" srcOrd="0" destOrd="0" presId="urn:microsoft.com/office/officeart/2005/8/layout/hierarchy1"/>
    <dgm:cxn modelId="{3062894E-CAD2-9246-8187-24C56ED6F071}" type="presOf" srcId="{C3C77139-F9E5-EC46-B02D-863C87FF1181}" destId="{65BE3D91-4427-8948-8C54-3A0C963B29B7}" srcOrd="0" destOrd="0" presId="urn:microsoft.com/office/officeart/2005/8/layout/hierarchy1"/>
    <dgm:cxn modelId="{6BB0D6EE-2BBF-CC44-A086-D24E06A6252B}" srcId="{4EA92B12-1246-DF4A-A021-54B5436198E3}" destId="{D1584A1A-A246-E046-AFA9-9CB2F6BEA4FD}" srcOrd="2" destOrd="0" parTransId="{DBBD6AEC-6B80-5346-A661-2EC801B78C80}" sibTransId="{7193DA04-2B29-AC44-9346-913E7BDD4424}"/>
    <dgm:cxn modelId="{DDCD245F-86DD-6D4E-84FA-B79510AC5F1A}" type="presOf" srcId="{E13EAA61-9A1C-2345-854F-DD8A1AF79674}" destId="{D95921D8-B02F-F14D-9F1E-53A19463F273}" srcOrd="0" destOrd="0" presId="urn:microsoft.com/office/officeart/2005/8/layout/hierarchy1"/>
    <dgm:cxn modelId="{B0808957-B6B8-D647-983B-4ADE747166CA}" type="presOf" srcId="{9F0CBF26-9BA9-0B43-A488-A488E2965445}" destId="{5488437B-E421-CE43-9CE5-7B9237656936}" srcOrd="0" destOrd="0" presId="urn:microsoft.com/office/officeart/2005/8/layout/hierarchy1"/>
    <dgm:cxn modelId="{4E52347A-A259-C843-9C49-F96323B3585F}" type="presOf" srcId="{C417CF67-A0D2-074F-9562-714F60B9F2D8}" destId="{E21C03D1-06D5-574B-9691-32BE9BC00B09}" srcOrd="0" destOrd="0" presId="urn:microsoft.com/office/officeart/2005/8/layout/hierarchy1"/>
    <dgm:cxn modelId="{FCB90E97-B206-A74B-A16E-C1C7E2FD91E5}" srcId="{4EA92B12-1246-DF4A-A021-54B5436198E3}" destId="{04D5B07B-CC4F-3046-AD3E-21864526BA11}" srcOrd="1" destOrd="0" parTransId="{917F1F9E-EBC9-9E4B-A341-171266271CA6}" sibTransId="{76674727-8635-724B-9027-FE3899CD8B2A}"/>
    <dgm:cxn modelId="{38CCFC8B-C178-F64B-9989-6FAD002ACDAF}" type="presOf" srcId="{0343F1A4-05F5-8C45-91E9-959F9CD6420B}" destId="{49C05809-836A-5246-A44D-F95AF3638EEF}" srcOrd="0" destOrd="0" presId="urn:microsoft.com/office/officeart/2005/8/layout/hierarchy1"/>
    <dgm:cxn modelId="{325C8518-9761-9649-B200-5D79EF2C8A07}" type="presOf" srcId="{FB277B63-C7B3-7F45-90E1-30755F846BD2}" destId="{17A13FA2-0491-CE40-A37E-B19A23582B14}" srcOrd="0" destOrd="0" presId="urn:microsoft.com/office/officeart/2005/8/layout/hierarchy1"/>
    <dgm:cxn modelId="{ECA71B2D-1212-3841-917C-83D1FCDCD287}" srcId="{B3462EE4-BD64-5C41-BA1F-C231B082168B}" destId="{074EBD39-67F0-074F-94E6-4335C5CE426F}" srcOrd="6" destOrd="0" parTransId="{B4A86850-23A9-C946-86C4-5D76E2980737}" sibTransId="{4DECD8EF-890B-6349-ACA6-A5BA179F5346}"/>
    <dgm:cxn modelId="{9D87FB54-67B9-7C4B-924D-20D7E9383ACA}" type="presOf" srcId="{9EBB7533-4180-2C45-AE6C-146E5AE2C7FB}" destId="{5716C873-C6D8-174F-9959-6797905AE2A9}" srcOrd="0" destOrd="0" presId="urn:microsoft.com/office/officeart/2005/8/layout/hierarchy1"/>
    <dgm:cxn modelId="{C89E4D45-C5F8-E947-BC15-27D557438D1C}" srcId="{074EBD39-67F0-074F-94E6-4335C5CE426F}" destId="{61903120-0E14-3749-8D52-F6B0C03C73F3}" srcOrd="0" destOrd="0" parTransId="{8E4C5011-D0D3-3B40-8D50-59E8EE28B1AE}" sibTransId="{B6865F3C-B012-4440-9252-2A17192D07E5}"/>
    <dgm:cxn modelId="{BD1A132B-BA3D-4941-AE11-09DD01422F98}" type="presOf" srcId="{074EBD39-67F0-074F-94E6-4335C5CE426F}" destId="{9A8B62D3-4503-A04E-8A84-76830CEDB553}" srcOrd="0" destOrd="0" presId="urn:microsoft.com/office/officeart/2005/8/layout/hierarchy1"/>
    <dgm:cxn modelId="{0842371D-FDBB-414F-A21F-4ED1B6E624AA}" srcId="{A8580C4B-8C31-DF49-AF32-A6F3ADB95164}" destId="{A5277773-214E-5B43-AFDD-14184BA604E2}" srcOrd="0" destOrd="0" parTransId="{1817DDDF-6D16-284B-A533-D6DEBF1BFD65}" sibTransId="{6E995909-8422-4D4F-9BFF-39449D4A493A}"/>
    <dgm:cxn modelId="{DBABCFA0-A566-3346-AC18-5E8733772492}" srcId="{15DD3125-E097-684E-855E-9EAFE574C757}" destId="{DB9140C1-3B3A-574D-A816-1BB90D7A83AF}" srcOrd="0" destOrd="0" parTransId="{9EBB7533-4180-2C45-AE6C-146E5AE2C7FB}" sibTransId="{4E542618-16B9-8E43-A5F3-5E20BC5EA82A}"/>
    <dgm:cxn modelId="{317B3AF4-03E4-504E-B270-5734FC2646B3}" type="presOf" srcId="{30C5BE0E-CEBC-E448-9EC0-9EADA89CEBAF}" destId="{3200E278-9664-1D46-9781-0DE47DD0247A}" srcOrd="0" destOrd="0" presId="urn:microsoft.com/office/officeart/2005/8/layout/hierarchy1"/>
    <dgm:cxn modelId="{C5B8E7EC-1F53-A041-A6C6-A5B51B1A7D4E}" srcId="{DA2C7C68-4700-514C-B3B5-4B5AC8058533}" destId="{45FC01BF-FF6E-BE4F-9A8D-483AC4875AB3}" srcOrd="2" destOrd="0" parTransId="{30C5BE0E-CEBC-E448-9EC0-9EADA89CEBAF}" sibTransId="{F5E97C41-76FB-8741-910C-97A6A726D2E6}"/>
    <dgm:cxn modelId="{0835C2F5-CAFA-C444-89DE-00BB39EA1BBF}" srcId="{DA2C7C68-4700-514C-B3B5-4B5AC8058533}" destId="{0E3E5339-E488-024B-8AEA-38B0F3364044}" srcOrd="0" destOrd="0" parTransId="{29F3C280-E9DE-1B46-9715-B08983E66A10}" sibTransId="{4B4C4B71-3001-D345-A737-CEBD79DB03C5}"/>
    <dgm:cxn modelId="{E35CF06A-1EEE-2B4C-A665-EE145590AC1D}" type="presOf" srcId="{DA2C7C68-4700-514C-B3B5-4B5AC8058533}" destId="{0AC32A7A-6FFB-344F-A424-A6E52602099A}" srcOrd="0" destOrd="0" presId="urn:microsoft.com/office/officeart/2005/8/layout/hierarchy1"/>
    <dgm:cxn modelId="{8053B1BE-509B-1E43-A9D8-12C45B6704D4}" type="presOf" srcId="{B3462EE4-BD64-5C41-BA1F-C231B082168B}" destId="{115CED88-A91C-274A-8880-C40621FDACAB}" srcOrd="0" destOrd="0" presId="urn:microsoft.com/office/officeart/2005/8/layout/hierarchy1"/>
    <dgm:cxn modelId="{34742346-A35A-D447-8B39-FAFB907F6F20}" type="presOf" srcId="{A5277773-214E-5B43-AFDD-14184BA604E2}" destId="{CB82A693-9468-174C-90AD-E5AD5BD2EB63}" srcOrd="0" destOrd="0" presId="urn:microsoft.com/office/officeart/2005/8/layout/hierarchy1"/>
    <dgm:cxn modelId="{3FC5998B-567C-D24F-9A92-3C60521112D8}" srcId="{4EA92B12-1246-DF4A-A021-54B5436198E3}" destId="{A3C0A9C2-D668-A549-86B5-E2D9CAA338D7}" srcOrd="0" destOrd="0" parTransId="{9F0CBF26-9BA9-0B43-A488-A488E2965445}" sibTransId="{F9F6C7E5-7C5B-2F41-8C66-1D2DB7E58AB9}"/>
    <dgm:cxn modelId="{B53AF3F8-D883-1643-87AB-48548C70403A}" srcId="{B3462EE4-BD64-5C41-BA1F-C231B082168B}" destId="{4EA92B12-1246-DF4A-A021-54B5436198E3}" srcOrd="2" destOrd="0" parTransId="{D63ADB4F-BDFC-454C-829D-459CF5A2A07A}" sibTransId="{161D6269-41C6-8643-8C81-0CD46318B22A}"/>
    <dgm:cxn modelId="{222156C3-AB7A-2146-BF28-B30C94EA97ED}" type="presOf" srcId="{511DF527-539A-DD4A-8D6D-8689E446B327}" destId="{E0A392BB-16E4-D94B-A7C8-98E96102C024}" srcOrd="0" destOrd="0" presId="urn:microsoft.com/office/officeart/2005/8/layout/hierarchy1"/>
    <dgm:cxn modelId="{8591AC1F-B5C4-3544-85A7-64BA48419BF2}" srcId="{45FC01BF-FF6E-BE4F-9A8D-483AC4875AB3}" destId="{1B831AA0-93B4-4446-A408-EA3B1A451B0B}" srcOrd="0" destOrd="0" parTransId="{2CABAB63-8946-954A-8FD0-3BF986E6B3B3}" sibTransId="{7D208299-A4E4-9649-8BC3-6F4A6488D0DC}"/>
    <dgm:cxn modelId="{5F50B506-8428-654F-A2CC-6F3121F02FE8}" srcId="{D1584A1A-A246-E046-AFA9-9CB2F6BEA4FD}" destId="{CD3A2FCB-4550-6345-A099-A8FEE1461005}" srcOrd="0" destOrd="0" parTransId="{83F90615-7752-CE46-8105-A72407179E1D}" sibTransId="{BCAFC251-DD93-0943-90F0-1FB9140CEBAC}"/>
    <dgm:cxn modelId="{D883C368-024B-A741-83E5-F77C136FF7EF}" type="presOf" srcId="{2CABAB63-8946-954A-8FD0-3BF986E6B3B3}" destId="{FBBA1E9E-C044-9845-904C-9A0CD79E1DA4}" srcOrd="0" destOrd="0" presId="urn:microsoft.com/office/officeart/2005/8/layout/hierarchy1"/>
    <dgm:cxn modelId="{788BDB6C-FC52-074A-B755-C38968A7B3EE}" srcId="{04D5B07B-CC4F-3046-AD3E-21864526BA11}" destId="{1FE270E8-2B34-2D4D-AE39-2A10FD8FE853}" srcOrd="0" destOrd="0" parTransId="{0343F1A4-05F5-8C45-91E9-959F9CD6420B}" sibTransId="{062E214B-3F63-634F-BB8F-5CB7D2A21911}"/>
    <dgm:cxn modelId="{32C0B92D-42E2-C44F-B1E0-1DF865D5F3B0}" type="presParOf" srcId="{115CED88-A91C-274A-8880-C40621FDACAB}" destId="{75E54E06-79A0-1345-80FD-E788D1CD1378}" srcOrd="0" destOrd="0" presId="urn:microsoft.com/office/officeart/2005/8/layout/hierarchy1"/>
    <dgm:cxn modelId="{F3A085B3-A123-E149-B1F2-65FD933A2CD3}" type="presParOf" srcId="{75E54E06-79A0-1345-80FD-E788D1CD1378}" destId="{8FA50C9B-07A4-1E4C-B7ED-5E45611A57FB}" srcOrd="0" destOrd="0" presId="urn:microsoft.com/office/officeart/2005/8/layout/hierarchy1"/>
    <dgm:cxn modelId="{E68B5D9C-19D6-914C-AD3C-85195E1F9AF0}" type="presParOf" srcId="{8FA50C9B-07A4-1E4C-B7ED-5E45611A57FB}" destId="{58AFF53A-1AF1-E041-938E-9DE5DD1B28D3}" srcOrd="0" destOrd="0" presId="urn:microsoft.com/office/officeart/2005/8/layout/hierarchy1"/>
    <dgm:cxn modelId="{C5EF7B5C-F782-EB44-8DDB-E6469FB9AC52}" type="presParOf" srcId="{8FA50C9B-07A4-1E4C-B7ED-5E45611A57FB}" destId="{1021DCDB-4565-CB45-AF48-731FE94A5C0E}" srcOrd="1" destOrd="0" presId="urn:microsoft.com/office/officeart/2005/8/layout/hierarchy1"/>
    <dgm:cxn modelId="{89890BC9-A229-EE46-B261-AFB0772F1B5E}" type="presParOf" srcId="{75E54E06-79A0-1345-80FD-E788D1CD1378}" destId="{6BDFFD26-C1ED-8147-8F09-8563DB06269C}" srcOrd="1" destOrd="0" presId="urn:microsoft.com/office/officeart/2005/8/layout/hierarchy1"/>
    <dgm:cxn modelId="{4A0E24AF-4F38-AA4C-BCC7-15C0B4F3DF14}" type="presParOf" srcId="{6BDFFD26-C1ED-8147-8F09-8563DB06269C}" destId="{F7DD6BE5-2FB5-DC4B-A789-54C25DE312E7}" srcOrd="0" destOrd="0" presId="urn:microsoft.com/office/officeart/2005/8/layout/hierarchy1"/>
    <dgm:cxn modelId="{1B2604B9-CCE5-6247-A8C1-7AAC5F1AD796}" type="presParOf" srcId="{6BDFFD26-C1ED-8147-8F09-8563DB06269C}" destId="{7D72BF36-2861-FE42-9125-E79A0F406F85}" srcOrd="1" destOrd="0" presId="urn:microsoft.com/office/officeart/2005/8/layout/hierarchy1"/>
    <dgm:cxn modelId="{9702496D-EF76-A949-889A-452940F18039}" type="presParOf" srcId="{7D72BF36-2861-FE42-9125-E79A0F406F85}" destId="{AC4B66AD-3540-E34B-AAF3-5A786B1D6FB2}" srcOrd="0" destOrd="0" presId="urn:microsoft.com/office/officeart/2005/8/layout/hierarchy1"/>
    <dgm:cxn modelId="{1EC71EF7-445E-FA43-AF90-45E9C74CBB07}" type="presParOf" srcId="{AC4B66AD-3540-E34B-AAF3-5A786B1D6FB2}" destId="{F649C815-2BC4-8F40-B1E2-950787D4D42D}" srcOrd="0" destOrd="0" presId="urn:microsoft.com/office/officeart/2005/8/layout/hierarchy1"/>
    <dgm:cxn modelId="{FD14E3AB-E130-0B4B-B446-F82AAB4B0066}" type="presParOf" srcId="{AC4B66AD-3540-E34B-AAF3-5A786B1D6FB2}" destId="{CB82A693-9468-174C-90AD-E5AD5BD2EB63}" srcOrd="1" destOrd="0" presId="urn:microsoft.com/office/officeart/2005/8/layout/hierarchy1"/>
    <dgm:cxn modelId="{FA6FE83C-3DE8-AB47-88FD-293369934D5E}" type="presParOf" srcId="{7D72BF36-2861-FE42-9125-E79A0F406F85}" destId="{C8B58109-1C45-BA40-8829-5DD08FDA92EA}" srcOrd="1" destOrd="0" presId="urn:microsoft.com/office/officeart/2005/8/layout/hierarchy1"/>
    <dgm:cxn modelId="{931724C5-3E2B-CB4D-B49E-FB26CD8027B6}" type="presParOf" srcId="{115CED88-A91C-274A-8880-C40621FDACAB}" destId="{185E74F9-AF58-8B48-89B3-63C1BC11CCCC}" srcOrd="1" destOrd="0" presId="urn:microsoft.com/office/officeart/2005/8/layout/hierarchy1"/>
    <dgm:cxn modelId="{E40B0B62-BB2D-0045-B80C-E62FCE41BEDE}" type="presParOf" srcId="{185E74F9-AF58-8B48-89B3-63C1BC11CCCC}" destId="{E33265E0-1DBC-0847-9B01-7684F52D80F1}" srcOrd="0" destOrd="0" presId="urn:microsoft.com/office/officeart/2005/8/layout/hierarchy1"/>
    <dgm:cxn modelId="{843EBB28-0F03-3B4C-AA30-A5AD7F7C325F}" type="presParOf" srcId="{E33265E0-1DBC-0847-9B01-7684F52D80F1}" destId="{8513882B-3308-2849-87DF-AA889962308D}" srcOrd="0" destOrd="0" presId="urn:microsoft.com/office/officeart/2005/8/layout/hierarchy1"/>
    <dgm:cxn modelId="{7249A2E9-3FC5-2B4A-BB01-A9223C281FD2}" type="presParOf" srcId="{E33265E0-1DBC-0847-9B01-7684F52D80F1}" destId="{08BE5C19-25D2-E248-A1BA-6DE65B60E379}" srcOrd="1" destOrd="0" presId="urn:microsoft.com/office/officeart/2005/8/layout/hierarchy1"/>
    <dgm:cxn modelId="{4FEF47F4-E2C9-BE4C-BC85-5116477AB69C}" type="presParOf" srcId="{185E74F9-AF58-8B48-89B3-63C1BC11CCCC}" destId="{50D1DCB0-6A30-3747-9919-1805B7A73092}" srcOrd="1" destOrd="0" presId="urn:microsoft.com/office/officeart/2005/8/layout/hierarchy1"/>
    <dgm:cxn modelId="{239B4578-5556-BA4F-9637-15CFA891B615}" type="presParOf" srcId="{115CED88-A91C-274A-8880-C40621FDACAB}" destId="{C2EBC146-2387-404E-A2F2-53196FDA2A0A}" srcOrd="2" destOrd="0" presId="urn:microsoft.com/office/officeart/2005/8/layout/hierarchy1"/>
    <dgm:cxn modelId="{1DF503C0-3163-4243-AE53-CEB581648D93}" type="presParOf" srcId="{C2EBC146-2387-404E-A2F2-53196FDA2A0A}" destId="{02400BA5-21E2-2A41-9701-84E2057C2614}" srcOrd="0" destOrd="0" presId="urn:microsoft.com/office/officeart/2005/8/layout/hierarchy1"/>
    <dgm:cxn modelId="{40D0D344-260B-804C-88C0-77F15822FEB4}" type="presParOf" srcId="{02400BA5-21E2-2A41-9701-84E2057C2614}" destId="{637BC44D-DFBC-0C46-A314-459EDE593F40}" srcOrd="0" destOrd="0" presId="urn:microsoft.com/office/officeart/2005/8/layout/hierarchy1"/>
    <dgm:cxn modelId="{F1826BAA-E960-D04B-A760-6DDC269F326D}" type="presParOf" srcId="{02400BA5-21E2-2A41-9701-84E2057C2614}" destId="{5AE1F14C-5332-5447-82F7-91560671C9C3}" srcOrd="1" destOrd="0" presId="urn:microsoft.com/office/officeart/2005/8/layout/hierarchy1"/>
    <dgm:cxn modelId="{1056B293-E979-F246-92CD-39A7A17869C3}" type="presParOf" srcId="{C2EBC146-2387-404E-A2F2-53196FDA2A0A}" destId="{3D7AF730-1C34-6944-A60B-FDF1DA2FA99F}" srcOrd="1" destOrd="0" presId="urn:microsoft.com/office/officeart/2005/8/layout/hierarchy1"/>
    <dgm:cxn modelId="{436FF954-B4D4-274F-A719-3C73A9008A63}" type="presParOf" srcId="{3D7AF730-1C34-6944-A60B-FDF1DA2FA99F}" destId="{5488437B-E421-CE43-9CE5-7B9237656936}" srcOrd="0" destOrd="0" presId="urn:microsoft.com/office/officeart/2005/8/layout/hierarchy1"/>
    <dgm:cxn modelId="{3F6A2750-71B0-6443-8AF9-A44393729AC2}" type="presParOf" srcId="{3D7AF730-1C34-6944-A60B-FDF1DA2FA99F}" destId="{1E951C11-E043-EE40-BD18-CCA9FABDA62E}" srcOrd="1" destOrd="0" presId="urn:microsoft.com/office/officeart/2005/8/layout/hierarchy1"/>
    <dgm:cxn modelId="{19FE5312-FFBE-C644-8BC3-D9B7806C90BE}" type="presParOf" srcId="{1E951C11-E043-EE40-BD18-CCA9FABDA62E}" destId="{DA77A761-51E5-3140-8DBC-E59BC9622892}" srcOrd="0" destOrd="0" presId="urn:microsoft.com/office/officeart/2005/8/layout/hierarchy1"/>
    <dgm:cxn modelId="{CD18E928-94F1-484A-8EFF-F0169358DCFB}" type="presParOf" srcId="{DA77A761-51E5-3140-8DBC-E59BC9622892}" destId="{0FF10113-E36E-534B-B6F9-0BCA41D61A3C}" srcOrd="0" destOrd="0" presId="urn:microsoft.com/office/officeart/2005/8/layout/hierarchy1"/>
    <dgm:cxn modelId="{E1BA53CB-E83A-454D-A86A-555521F49E04}" type="presParOf" srcId="{DA77A761-51E5-3140-8DBC-E59BC9622892}" destId="{63691834-D82F-D149-A0FA-EDBEC23E9ACF}" srcOrd="1" destOrd="0" presId="urn:microsoft.com/office/officeart/2005/8/layout/hierarchy1"/>
    <dgm:cxn modelId="{5240C449-B701-0F43-A07C-8A29C74E298E}" type="presParOf" srcId="{1E951C11-E043-EE40-BD18-CCA9FABDA62E}" destId="{595B6E00-3868-AE45-81AB-26A2418765D3}" srcOrd="1" destOrd="0" presId="urn:microsoft.com/office/officeart/2005/8/layout/hierarchy1"/>
    <dgm:cxn modelId="{F3D4BB1B-E987-434F-9060-391A951ADFA9}" type="presParOf" srcId="{595B6E00-3868-AE45-81AB-26A2418765D3}" destId="{D95921D8-B02F-F14D-9F1E-53A19463F273}" srcOrd="0" destOrd="0" presId="urn:microsoft.com/office/officeart/2005/8/layout/hierarchy1"/>
    <dgm:cxn modelId="{3FAB6783-2382-D64C-806A-772C87C008B1}" type="presParOf" srcId="{595B6E00-3868-AE45-81AB-26A2418765D3}" destId="{E3EE2124-755F-9345-AE78-A92B73684937}" srcOrd="1" destOrd="0" presId="urn:microsoft.com/office/officeart/2005/8/layout/hierarchy1"/>
    <dgm:cxn modelId="{16854D81-A15E-D840-9D9F-754CAB303614}" type="presParOf" srcId="{E3EE2124-755F-9345-AE78-A92B73684937}" destId="{C5796CC3-DDA8-204C-9683-645A0D9F0222}" srcOrd="0" destOrd="0" presId="urn:microsoft.com/office/officeart/2005/8/layout/hierarchy1"/>
    <dgm:cxn modelId="{36FA313F-1991-8A4B-A92B-F8E0A925034B}" type="presParOf" srcId="{C5796CC3-DDA8-204C-9683-645A0D9F0222}" destId="{C75EE7C5-E815-1F47-945D-A8014FD4E105}" srcOrd="0" destOrd="0" presId="urn:microsoft.com/office/officeart/2005/8/layout/hierarchy1"/>
    <dgm:cxn modelId="{04B92F4F-4DE3-9145-90DB-260AEB0293AD}" type="presParOf" srcId="{C5796CC3-DDA8-204C-9683-645A0D9F0222}" destId="{17A13FA2-0491-CE40-A37E-B19A23582B14}" srcOrd="1" destOrd="0" presId="urn:microsoft.com/office/officeart/2005/8/layout/hierarchy1"/>
    <dgm:cxn modelId="{9647AC94-82A9-0E40-9096-2A725688DA24}" type="presParOf" srcId="{E3EE2124-755F-9345-AE78-A92B73684937}" destId="{AD9DCDB5-D98E-F344-A816-98A1BA746CE6}" srcOrd="1" destOrd="0" presId="urn:microsoft.com/office/officeart/2005/8/layout/hierarchy1"/>
    <dgm:cxn modelId="{CEC369BC-1658-8842-8E4B-F14295DCE331}" type="presParOf" srcId="{3D7AF730-1C34-6944-A60B-FDF1DA2FA99F}" destId="{81EAC3CB-301C-F84D-92BE-9B6CC98888C3}" srcOrd="2" destOrd="0" presId="urn:microsoft.com/office/officeart/2005/8/layout/hierarchy1"/>
    <dgm:cxn modelId="{22479C91-4964-B243-903F-7245FD58D26B}" type="presParOf" srcId="{3D7AF730-1C34-6944-A60B-FDF1DA2FA99F}" destId="{5F8C0F78-971D-7C46-835F-F4BF24E00461}" srcOrd="3" destOrd="0" presId="urn:microsoft.com/office/officeart/2005/8/layout/hierarchy1"/>
    <dgm:cxn modelId="{6AA8C4B1-CEEA-A44E-9A2B-8826DE7F89FA}" type="presParOf" srcId="{5F8C0F78-971D-7C46-835F-F4BF24E00461}" destId="{6C658E24-88C0-1643-A414-5EF417A44143}" srcOrd="0" destOrd="0" presId="urn:microsoft.com/office/officeart/2005/8/layout/hierarchy1"/>
    <dgm:cxn modelId="{D07F5723-9654-5444-A689-B33D35381C34}" type="presParOf" srcId="{6C658E24-88C0-1643-A414-5EF417A44143}" destId="{75B57E8D-79F3-B943-AB9F-D29BA4CBA6A8}" srcOrd="0" destOrd="0" presId="urn:microsoft.com/office/officeart/2005/8/layout/hierarchy1"/>
    <dgm:cxn modelId="{BDA2E07C-DE85-DB4D-B385-2C774CF8DD58}" type="presParOf" srcId="{6C658E24-88C0-1643-A414-5EF417A44143}" destId="{93DF0D16-FC54-054C-A0FC-8BECAA56DCC2}" srcOrd="1" destOrd="0" presId="urn:microsoft.com/office/officeart/2005/8/layout/hierarchy1"/>
    <dgm:cxn modelId="{B1483BB0-4A84-3B4D-AB6A-3C9C1F72E96E}" type="presParOf" srcId="{5F8C0F78-971D-7C46-835F-F4BF24E00461}" destId="{4545F580-5250-D148-BB6B-681643864534}" srcOrd="1" destOrd="0" presId="urn:microsoft.com/office/officeart/2005/8/layout/hierarchy1"/>
    <dgm:cxn modelId="{768A605C-EB23-D742-AA47-0A5DF834654F}" type="presParOf" srcId="{4545F580-5250-D148-BB6B-681643864534}" destId="{49C05809-836A-5246-A44D-F95AF3638EEF}" srcOrd="0" destOrd="0" presId="urn:microsoft.com/office/officeart/2005/8/layout/hierarchy1"/>
    <dgm:cxn modelId="{F12ED0A9-6EE7-004E-8B0F-4EEB48AA79F3}" type="presParOf" srcId="{4545F580-5250-D148-BB6B-681643864534}" destId="{93414ADC-A2F5-E042-9B9B-43DCAD5F7F39}" srcOrd="1" destOrd="0" presId="urn:microsoft.com/office/officeart/2005/8/layout/hierarchy1"/>
    <dgm:cxn modelId="{278440E6-6A8D-A84E-996A-A1AE8CD47115}" type="presParOf" srcId="{93414ADC-A2F5-E042-9B9B-43DCAD5F7F39}" destId="{D4C23541-1942-F14E-A8AC-D498AB1C29D7}" srcOrd="0" destOrd="0" presId="urn:microsoft.com/office/officeart/2005/8/layout/hierarchy1"/>
    <dgm:cxn modelId="{F86DB3CA-55F6-2347-BD4E-4F5499798296}" type="presParOf" srcId="{D4C23541-1942-F14E-A8AC-D498AB1C29D7}" destId="{B7557929-828C-E248-9509-A857CDDB890A}" srcOrd="0" destOrd="0" presId="urn:microsoft.com/office/officeart/2005/8/layout/hierarchy1"/>
    <dgm:cxn modelId="{9278E93A-C9A0-B640-B044-EC41FC439F29}" type="presParOf" srcId="{D4C23541-1942-F14E-A8AC-D498AB1C29D7}" destId="{C5640EC7-DF43-294F-8F83-CC43D30F8D38}" srcOrd="1" destOrd="0" presId="urn:microsoft.com/office/officeart/2005/8/layout/hierarchy1"/>
    <dgm:cxn modelId="{8FFE877C-D3A6-E448-BA36-45272333C5D5}" type="presParOf" srcId="{93414ADC-A2F5-E042-9B9B-43DCAD5F7F39}" destId="{83736FAC-5B7F-C849-8B42-5A24F9E49B1D}" srcOrd="1" destOrd="0" presId="urn:microsoft.com/office/officeart/2005/8/layout/hierarchy1"/>
    <dgm:cxn modelId="{4E8FAEC9-1C10-5A49-8B5E-D3DA125F0088}" type="presParOf" srcId="{3D7AF730-1C34-6944-A60B-FDF1DA2FA99F}" destId="{DCD842C2-67BA-2D41-A687-3ED1E3C5FFB7}" srcOrd="4" destOrd="0" presId="urn:microsoft.com/office/officeart/2005/8/layout/hierarchy1"/>
    <dgm:cxn modelId="{1C0FF44E-BCCD-5144-B536-7AB1C38A726A}" type="presParOf" srcId="{3D7AF730-1C34-6944-A60B-FDF1DA2FA99F}" destId="{AB24A4FF-7C03-A140-8A54-0CB0E77BDE50}" srcOrd="5" destOrd="0" presId="urn:microsoft.com/office/officeart/2005/8/layout/hierarchy1"/>
    <dgm:cxn modelId="{062792B3-80C3-6740-AAB3-B95444EAD759}" type="presParOf" srcId="{AB24A4FF-7C03-A140-8A54-0CB0E77BDE50}" destId="{C563CFAE-4A46-274B-8644-60A9A4311879}" srcOrd="0" destOrd="0" presId="urn:microsoft.com/office/officeart/2005/8/layout/hierarchy1"/>
    <dgm:cxn modelId="{C8AE20FE-AA36-D04C-B17F-1DA30B7FBFFF}" type="presParOf" srcId="{C563CFAE-4A46-274B-8644-60A9A4311879}" destId="{2803B4FE-1D1A-014A-942E-3A39DA105CB0}" srcOrd="0" destOrd="0" presId="urn:microsoft.com/office/officeart/2005/8/layout/hierarchy1"/>
    <dgm:cxn modelId="{902342A5-DC62-0942-8ACC-7E1D81823CD4}" type="presParOf" srcId="{C563CFAE-4A46-274B-8644-60A9A4311879}" destId="{A778870F-CF59-3646-97E7-CFB58BFECAD6}" srcOrd="1" destOrd="0" presId="urn:microsoft.com/office/officeart/2005/8/layout/hierarchy1"/>
    <dgm:cxn modelId="{EE3DF435-16E5-3A4D-A526-8768F35B546F}" type="presParOf" srcId="{AB24A4FF-7C03-A140-8A54-0CB0E77BDE50}" destId="{D1D51CC8-FCC5-9040-B0E8-AA00E4664DCD}" srcOrd="1" destOrd="0" presId="urn:microsoft.com/office/officeart/2005/8/layout/hierarchy1"/>
    <dgm:cxn modelId="{7C17A76B-9ED1-8A47-9398-B555389D8CBB}" type="presParOf" srcId="{D1D51CC8-FCC5-9040-B0E8-AA00E4664DCD}" destId="{CA450DD5-ABEC-584E-BCD5-84B2ED47075F}" srcOrd="0" destOrd="0" presId="urn:microsoft.com/office/officeart/2005/8/layout/hierarchy1"/>
    <dgm:cxn modelId="{EA5FE53A-C7F7-0A48-9C8F-C3CF72BD2CAC}" type="presParOf" srcId="{D1D51CC8-FCC5-9040-B0E8-AA00E4664DCD}" destId="{B4C04A59-4730-D945-B8B4-45969A8566D7}" srcOrd="1" destOrd="0" presId="urn:microsoft.com/office/officeart/2005/8/layout/hierarchy1"/>
    <dgm:cxn modelId="{2662E12C-E396-7542-A3AB-25B6F3F314FF}" type="presParOf" srcId="{B4C04A59-4730-D945-B8B4-45969A8566D7}" destId="{B68C14B6-F6B4-7348-A0E5-02F9A6174524}" srcOrd="0" destOrd="0" presId="urn:microsoft.com/office/officeart/2005/8/layout/hierarchy1"/>
    <dgm:cxn modelId="{9843F7D5-73EC-5D46-AF29-EA1480FD6A67}" type="presParOf" srcId="{B68C14B6-F6B4-7348-A0E5-02F9A6174524}" destId="{ABA86FC2-61DF-BD40-A738-85197369A1AD}" srcOrd="0" destOrd="0" presId="urn:microsoft.com/office/officeart/2005/8/layout/hierarchy1"/>
    <dgm:cxn modelId="{DA59556D-4DB2-5F40-A18C-9C031BA621C1}" type="presParOf" srcId="{B68C14B6-F6B4-7348-A0E5-02F9A6174524}" destId="{B43C3FA6-DCB1-934E-A96F-2EF3E0D6FB24}" srcOrd="1" destOrd="0" presId="urn:microsoft.com/office/officeart/2005/8/layout/hierarchy1"/>
    <dgm:cxn modelId="{A3C66989-4005-5D4B-8DD2-F155811FD821}" type="presParOf" srcId="{B4C04A59-4730-D945-B8B4-45969A8566D7}" destId="{5FEEAD30-326E-D141-8F17-94272E0E14C2}" srcOrd="1" destOrd="0" presId="urn:microsoft.com/office/officeart/2005/8/layout/hierarchy1"/>
    <dgm:cxn modelId="{47D63D8A-259E-5244-BFE4-83C39A0755B2}" type="presParOf" srcId="{115CED88-A91C-274A-8880-C40621FDACAB}" destId="{9DE052DB-44F5-E349-8C7C-2FE40367E007}" srcOrd="3" destOrd="0" presId="urn:microsoft.com/office/officeart/2005/8/layout/hierarchy1"/>
    <dgm:cxn modelId="{8253B1C0-A97D-C54A-B063-78EDF8C108E2}" type="presParOf" srcId="{9DE052DB-44F5-E349-8C7C-2FE40367E007}" destId="{4A8AAFE6-9B36-C14D-AAE7-8265351BAC97}" srcOrd="0" destOrd="0" presId="urn:microsoft.com/office/officeart/2005/8/layout/hierarchy1"/>
    <dgm:cxn modelId="{8BEB0FF8-F71C-C944-8A28-C85D092E4C1B}" type="presParOf" srcId="{4A8AAFE6-9B36-C14D-AAE7-8265351BAC97}" destId="{3D57E21A-91D3-C740-BE55-2D5D62ADE5AD}" srcOrd="0" destOrd="0" presId="urn:microsoft.com/office/officeart/2005/8/layout/hierarchy1"/>
    <dgm:cxn modelId="{7F9CDE3F-C5CD-7F42-A887-705B7B7B2DB6}" type="presParOf" srcId="{4A8AAFE6-9B36-C14D-AAE7-8265351BAC97}" destId="{E21C03D1-06D5-574B-9691-32BE9BC00B09}" srcOrd="1" destOrd="0" presId="urn:microsoft.com/office/officeart/2005/8/layout/hierarchy1"/>
    <dgm:cxn modelId="{38C08712-37B2-8845-9A9E-9F55143E3227}" type="presParOf" srcId="{9DE052DB-44F5-E349-8C7C-2FE40367E007}" destId="{E0497E19-1192-8245-ABBC-34F972695F40}" srcOrd="1" destOrd="0" presId="urn:microsoft.com/office/officeart/2005/8/layout/hierarchy1"/>
    <dgm:cxn modelId="{72761D4F-34D3-6F4B-84F7-640A9B7C7458}" type="presParOf" srcId="{115CED88-A91C-274A-8880-C40621FDACAB}" destId="{34FD63B2-BA56-AC46-8537-D7ACC56ECDA1}" srcOrd="4" destOrd="0" presId="urn:microsoft.com/office/officeart/2005/8/layout/hierarchy1"/>
    <dgm:cxn modelId="{1C748D8E-2420-3B46-98D6-7BDEB1DA20F8}" type="presParOf" srcId="{34FD63B2-BA56-AC46-8537-D7ACC56ECDA1}" destId="{150B1009-615F-354B-B605-2AD7DD4DCBB0}" srcOrd="0" destOrd="0" presId="urn:microsoft.com/office/officeart/2005/8/layout/hierarchy1"/>
    <dgm:cxn modelId="{FE3507CE-2E57-994F-AEE4-39B48AA28EBD}" type="presParOf" srcId="{150B1009-615F-354B-B605-2AD7DD4DCBB0}" destId="{C07A2FB3-7F64-C740-BE99-CBC93EF25F89}" srcOrd="0" destOrd="0" presId="urn:microsoft.com/office/officeart/2005/8/layout/hierarchy1"/>
    <dgm:cxn modelId="{DA532E4B-FB81-0945-8628-73CE3F23215D}" type="presParOf" srcId="{150B1009-615F-354B-B605-2AD7DD4DCBB0}" destId="{0AC32A7A-6FFB-344F-A424-A6E52602099A}" srcOrd="1" destOrd="0" presId="urn:microsoft.com/office/officeart/2005/8/layout/hierarchy1"/>
    <dgm:cxn modelId="{6E3F4111-76ED-A44F-BC0A-5120E0CA306A}" type="presParOf" srcId="{34FD63B2-BA56-AC46-8537-D7ACC56ECDA1}" destId="{B76AD6C6-17F6-E54A-935F-565F0581DD95}" srcOrd="1" destOrd="0" presId="urn:microsoft.com/office/officeart/2005/8/layout/hierarchy1"/>
    <dgm:cxn modelId="{F7FF3A58-CAAD-8F47-9797-1D201FB5BA1A}" type="presParOf" srcId="{B76AD6C6-17F6-E54A-935F-565F0581DD95}" destId="{1DFFF7DD-FAE9-184F-A8EA-800E83809008}" srcOrd="0" destOrd="0" presId="urn:microsoft.com/office/officeart/2005/8/layout/hierarchy1"/>
    <dgm:cxn modelId="{1139F756-9606-334B-8229-CFBA689A8C2D}" type="presParOf" srcId="{B76AD6C6-17F6-E54A-935F-565F0581DD95}" destId="{CA5B9260-C76A-984A-B047-2BB0241CAB92}" srcOrd="1" destOrd="0" presId="urn:microsoft.com/office/officeart/2005/8/layout/hierarchy1"/>
    <dgm:cxn modelId="{C9E0154C-885B-3E43-8F69-7E16FC9E017D}" type="presParOf" srcId="{CA5B9260-C76A-984A-B047-2BB0241CAB92}" destId="{09013012-6F74-CB4D-A408-59F1CE86C6A5}" srcOrd="0" destOrd="0" presId="urn:microsoft.com/office/officeart/2005/8/layout/hierarchy1"/>
    <dgm:cxn modelId="{ED7EFABE-87FC-A147-A60D-4E9C2B0945D0}" type="presParOf" srcId="{09013012-6F74-CB4D-A408-59F1CE86C6A5}" destId="{27FDD89C-41FF-D542-AEC9-3DEE0CC345EE}" srcOrd="0" destOrd="0" presId="urn:microsoft.com/office/officeart/2005/8/layout/hierarchy1"/>
    <dgm:cxn modelId="{61F886DD-CAFC-9E42-BBA8-BD713A6713DC}" type="presParOf" srcId="{09013012-6F74-CB4D-A408-59F1CE86C6A5}" destId="{9E987F83-087B-864C-BC54-642280767660}" srcOrd="1" destOrd="0" presId="urn:microsoft.com/office/officeart/2005/8/layout/hierarchy1"/>
    <dgm:cxn modelId="{7F7534DD-E34C-D840-87DE-DE2A123D61E8}" type="presParOf" srcId="{CA5B9260-C76A-984A-B047-2BB0241CAB92}" destId="{2467C96C-6231-644D-B7EA-7753B5BF20D7}" srcOrd="1" destOrd="0" presId="urn:microsoft.com/office/officeart/2005/8/layout/hierarchy1"/>
    <dgm:cxn modelId="{6C1CC50A-B8DE-E149-89B4-D579351C2D15}" type="presParOf" srcId="{2467C96C-6231-644D-B7EA-7753B5BF20D7}" destId="{29AB06B7-56B5-0942-ABF1-60656211336D}" srcOrd="0" destOrd="0" presId="urn:microsoft.com/office/officeart/2005/8/layout/hierarchy1"/>
    <dgm:cxn modelId="{9B39237B-87D3-3643-B94F-772400A3A799}" type="presParOf" srcId="{2467C96C-6231-644D-B7EA-7753B5BF20D7}" destId="{1C83BE84-05F5-D745-8D7D-719F2EF350B5}" srcOrd="1" destOrd="0" presId="urn:microsoft.com/office/officeart/2005/8/layout/hierarchy1"/>
    <dgm:cxn modelId="{3B3F9E1A-EBCA-E446-9770-6C5CFF479954}" type="presParOf" srcId="{1C83BE84-05F5-D745-8D7D-719F2EF350B5}" destId="{67E4BA2E-4604-6747-8D41-B186504FF26E}" srcOrd="0" destOrd="0" presId="urn:microsoft.com/office/officeart/2005/8/layout/hierarchy1"/>
    <dgm:cxn modelId="{F53BE3B8-C748-A147-865E-02AF9BE316AD}" type="presParOf" srcId="{67E4BA2E-4604-6747-8D41-B186504FF26E}" destId="{F674F189-BEFB-9440-9BD4-B8DC5D8C5187}" srcOrd="0" destOrd="0" presId="urn:microsoft.com/office/officeart/2005/8/layout/hierarchy1"/>
    <dgm:cxn modelId="{B261B079-718A-1349-9C63-0804BABCB53A}" type="presParOf" srcId="{67E4BA2E-4604-6747-8D41-B186504FF26E}" destId="{E0A392BB-16E4-D94B-A7C8-98E96102C024}" srcOrd="1" destOrd="0" presId="urn:microsoft.com/office/officeart/2005/8/layout/hierarchy1"/>
    <dgm:cxn modelId="{DAA1D3AA-0A8E-914D-8071-7A6D2E2ACA05}" type="presParOf" srcId="{1C83BE84-05F5-D745-8D7D-719F2EF350B5}" destId="{CBBA27BC-7E95-9A49-AE7E-0D1F6945586F}" srcOrd="1" destOrd="0" presId="urn:microsoft.com/office/officeart/2005/8/layout/hierarchy1"/>
    <dgm:cxn modelId="{14C386F3-F2EA-CC4F-A622-E45266063C70}" type="presParOf" srcId="{B76AD6C6-17F6-E54A-935F-565F0581DD95}" destId="{23D85A96-7FDF-7B47-B53F-3C9EF40BA2CE}" srcOrd="2" destOrd="0" presId="urn:microsoft.com/office/officeart/2005/8/layout/hierarchy1"/>
    <dgm:cxn modelId="{DB5D3C04-FBCD-6446-B76B-865201CD1E88}" type="presParOf" srcId="{B76AD6C6-17F6-E54A-935F-565F0581DD95}" destId="{80ACD6AA-2DA7-F346-8FE6-885803F4A16D}" srcOrd="3" destOrd="0" presId="urn:microsoft.com/office/officeart/2005/8/layout/hierarchy1"/>
    <dgm:cxn modelId="{F9718983-FE43-4346-9CDE-15D09D63557B}" type="presParOf" srcId="{80ACD6AA-2DA7-F346-8FE6-885803F4A16D}" destId="{16DFF3B7-296B-DA4C-8491-8A50FE6CE7D7}" srcOrd="0" destOrd="0" presId="urn:microsoft.com/office/officeart/2005/8/layout/hierarchy1"/>
    <dgm:cxn modelId="{CAD06C7B-11F4-CD43-80CB-73239B4F2DD0}" type="presParOf" srcId="{16DFF3B7-296B-DA4C-8491-8A50FE6CE7D7}" destId="{7E9D7AA1-745C-044E-88D8-CB3FE9DA18AD}" srcOrd="0" destOrd="0" presId="urn:microsoft.com/office/officeart/2005/8/layout/hierarchy1"/>
    <dgm:cxn modelId="{5C74AF55-C09B-C147-A39E-87F493F623AA}" type="presParOf" srcId="{16DFF3B7-296B-DA4C-8491-8A50FE6CE7D7}" destId="{A08C4027-3A26-6D41-ADF3-81B9C5882368}" srcOrd="1" destOrd="0" presId="urn:microsoft.com/office/officeart/2005/8/layout/hierarchy1"/>
    <dgm:cxn modelId="{9AFC7C7E-CBBB-5440-B8B1-D73D99E07341}" type="presParOf" srcId="{80ACD6AA-2DA7-F346-8FE6-885803F4A16D}" destId="{BF7CCF70-BF39-1A41-8010-3480F31C0D2D}" srcOrd="1" destOrd="0" presId="urn:microsoft.com/office/officeart/2005/8/layout/hierarchy1"/>
    <dgm:cxn modelId="{3B93F753-BE64-3842-A8C8-0493CE265463}" type="presParOf" srcId="{BF7CCF70-BF39-1A41-8010-3480F31C0D2D}" destId="{5716C873-C6D8-174F-9959-6797905AE2A9}" srcOrd="0" destOrd="0" presId="urn:microsoft.com/office/officeart/2005/8/layout/hierarchy1"/>
    <dgm:cxn modelId="{8603655C-3837-EC40-88EB-8879649372B3}" type="presParOf" srcId="{BF7CCF70-BF39-1A41-8010-3480F31C0D2D}" destId="{BCDC504A-6B44-F74D-8F5C-ABD63D590EAC}" srcOrd="1" destOrd="0" presId="urn:microsoft.com/office/officeart/2005/8/layout/hierarchy1"/>
    <dgm:cxn modelId="{15D99919-1724-6B46-9DFF-92CFA3C46A94}" type="presParOf" srcId="{BCDC504A-6B44-F74D-8F5C-ABD63D590EAC}" destId="{904BD785-EF19-E945-9CA4-D11A6B014173}" srcOrd="0" destOrd="0" presId="urn:microsoft.com/office/officeart/2005/8/layout/hierarchy1"/>
    <dgm:cxn modelId="{9C79CC1E-D4CF-444B-AA4B-10C619674C3F}" type="presParOf" srcId="{904BD785-EF19-E945-9CA4-D11A6B014173}" destId="{8694CDCF-7253-FC4B-9C4E-EC81A75994D1}" srcOrd="0" destOrd="0" presId="urn:microsoft.com/office/officeart/2005/8/layout/hierarchy1"/>
    <dgm:cxn modelId="{1F552495-B4D1-0E4B-AFC1-79E4EF33FA81}" type="presParOf" srcId="{904BD785-EF19-E945-9CA4-D11A6B014173}" destId="{3685C162-5303-2542-9603-14FB805412C1}" srcOrd="1" destOrd="0" presId="urn:microsoft.com/office/officeart/2005/8/layout/hierarchy1"/>
    <dgm:cxn modelId="{9F701D42-2EBE-2A43-9F49-D907EDBD103A}" type="presParOf" srcId="{BCDC504A-6B44-F74D-8F5C-ABD63D590EAC}" destId="{600913E3-5C98-084D-8261-D0778F0FAF78}" srcOrd="1" destOrd="0" presId="urn:microsoft.com/office/officeart/2005/8/layout/hierarchy1"/>
    <dgm:cxn modelId="{594496A4-13D0-7C43-B0FA-8847AE331D2C}" type="presParOf" srcId="{B76AD6C6-17F6-E54A-935F-565F0581DD95}" destId="{3200E278-9664-1D46-9781-0DE47DD0247A}" srcOrd="4" destOrd="0" presId="urn:microsoft.com/office/officeart/2005/8/layout/hierarchy1"/>
    <dgm:cxn modelId="{4DB83100-FA55-264B-AB04-EEAB76A1B5D8}" type="presParOf" srcId="{B76AD6C6-17F6-E54A-935F-565F0581DD95}" destId="{5EDABA4A-3BAD-EC4E-8E57-0D2968E6E6C6}" srcOrd="5" destOrd="0" presId="urn:microsoft.com/office/officeart/2005/8/layout/hierarchy1"/>
    <dgm:cxn modelId="{EF2A9FB7-4CC0-3F42-883A-19A274BE2E11}" type="presParOf" srcId="{5EDABA4A-3BAD-EC4E-8E57-0D2968E6E6C6}" destId="{E330D6C1-F478-2F42-8F65-62F42FE837CD}" srcOrd="0" destOrd="0" presId="urn:microsoft.com/office/officeart/2005/8/layout/hierarchy1"/>
    <dgm:cxn modelId="{52CFAE54-AC5E-124A-81A3-20DB815F0638}" type="presParOf" srcId="{E330D6C1-F478-2F42-8F65-62F42FE837CD}" destId="{2BB9E0E2-AA6D-0140-BD51-E87F24B8DC4A}" srcOrd="0" destOrd="0" presId="urn:microsoft.com/office/officeart/2005/8/layout/hierarchy1"/>
    <dgm:cxn modelId="{9285C2FD-501A-0340-8F45-D644379CAEFE}" type="presParOf" srcId="{E330D6C1-F478-2F42-8F65-62F42FE837CD}" destId="{234E7CAB-D80C-264E-AD46-05AF7093A4DA}" srcOrd="1" destOrd="0" presId="urn:microsoft.com/office/officeart/2005/8/layout/hierarchy1"/>
    <dgm:cxn modelId="{4D2EC0BB-FCD5-4D49-BC86-6C448227AC3A}" type="presParOf" srcId="{5EDABA4A-3BAD-EC4E-8E57-0D2968E6E6C6}" destId="{9206408C-4CCE-0244-B787-0168CD19C220}" srcOrd="1" destOrd="0" presId="urn:microsoft.com/office/officeart/2005/8/layout/hierarchy1"/>
    <dgm:cxn modelId="{A6D4DA77-6BD5-7746-A782-B392E862EE33}" type="presParOf" srcId="{9206408C-4CCE-0244-B787-0168CD19C220}" destId="{FBBA1E9E-C044-9845-904C-9A0CD79E1DA4}" srcOrd="0" destOrd="0" presId="urn:microsoft.com/office/officeart/2005/8/layout/hierarchy1"/>
    <dgm:cxn modelId="{C31794DE-54FB-1541-9B26-863184A8A5A7}" type="presParOf" srcId="{9206408C-4CCE-0244-B787-0168CD19C220}" destId="{8F16C1C9-5C7A-294A-9969-B19660058163}" srcOrd="1" destOrd="0" presId="urn:microsoft.com/office/officeart/2005/8/layout/hierarchy1"/>
    <dgm:cxn modelId="{23B9866C-CE89-B64A-A7AC-B40C856ABB41}" type="presParOf" srcId="{8F16C1C9-5C7A-294A-9969-B19660058163}" destId="{85B05E33-68C0-1949-B0DF-2F7B20924948}" srcOrd="0" destOrd="0" presId="urn:microsoft.com/office/officeart/2005/8/layout/hierarchy1"/>
    <dgm:cxn modelId="{16BA4AB1-506E-7143-AF10-C34A4F90B517}" type="presParOf" srcId="{85B05E33-68C0-1949-B0DF-2F7B20924948}" destId="{ED54FF2D-F3F7-C04A-A043-48E6FAE1CF6C}" srcOrd="0" destOrd="0" presId="urn:microsoft.com/office/officeart/2005/8/layout/hierarchy1"/>
    <dgm:cxn modelId="{1C38CC90-F471-0D49-A10B-853328C77232}" type="presParOf" srcId="{85B05E33-68C0-1949-B0DF-2F7B20924948}" destId="{399D9F60-AFB7-4D4E-A843-A95DBCD4D9BF}" srcOrd="1" destOrd="0" presId="urn:microsoft.com/office/officeart/2005/8/layout/hierarchy1"/>
    <dgm:cxn modelId="{31B21669-CA08-8F47-92F3-9E57BC5CB412}" type="presParOf" srcId="{8F16C1C9-5C7A-294A-9969-B19660058163}" destId="{AF87344A-9C24-2E48-81F2-6E017A9D78EF}" srcOrd="1" destOrd="0" presId="urn:microsoft.com/office/officeart/2005/8/layout/hierarchy1"/>
    <dgm:cxn modelId="{8C7F3002-0CF6-0645-8D31-C38B058DDDE2}" type="presParOf" srcId="{115CED88-A91C-274A-8880-C40621FDACAB}" destId="{CE4544DC-3A5D-434A-A0F0-D7DC3FB9A4C9}" srcOrd="5" destOrd="0" presId="urn:microsoft.com/office/officeart/2005/8/layout/hierarchy1"/>
    <dgm:cxn modelId="{39967534-3ADE-F34A-9C70-8E6DE9F53C8D}" type="presParOf" srcId="{CE4544DC-3A5D-434A-A0F0-D7DC3FB9A4C9}" destId="{D178D785-E5E9-2F40-8E06-0D40E662B37C}" srcOrd="0" destOrd="0" presId="urn:microsoft.com/office/officeart/2005/8/layout/hierarchy1"/>
    <dgm:cxn modelId="{3EC240BA-9A10-8940-90F2-129B4B17FC0D}" type="presParOf" srcId="{D178D785-E5E9-2F40-8E06-0D40E662B37C}" destId="{88D3B05F-48AB-7140-81A6-B0B10C45EC25}" srcOrd="0" destOrd="0" presId="urn:microsoft.com/office/officeart/2005/8/layout/hierarchy1"/>
    <dgm:cxn modelId="{B6D9B60F-FAC5-9F42-B11A-BC0C31A4A399}" type="presParOf" srcId="{D178D785-E5E9-2F40-8E06-0D40E662B37C}" destId="{65BE3D91-4427-8948-8C54-3A0C963B29B7}" srcOrd="1" destOrd="0" presId="urn:microsoft.com/office/officeart/2005/8/layout/hierarchy1"/>
    <dgm:cxn modelId="{51EF6FFC-4169-5B44-93B9-4E0BF3A8B7C3}" type="presParOf" srcId="{CE4544DC-3A5D-434A-A0F0-D7DC3FB9A4C9}" destId="{63531E12-37ED-884A-8817-26CA6BFAFFF1}" srcOrd="1" destOrd="0" presId="urn:microsoft.com/office/officeart/2005/8/layout/hierarchy1"/>
    <dgm:cxn modelId="{5F98C149-841B-074F-9E7F-5D38AEB508F9}" type="presParOf" srcId="{115CED88-A91C-274A-8880-C40621FDACAB}" destId="{EAF9ED04-8DCB-3344-9ABF-616B5A77F056}" srcOrd="6" destOrd="0" presId="urn:microsoft.com/office/officeart/2005/8/layout/hierarchy1"/>
    <dgm:cxn modelId="{BAED9F0E-913E-9D43-B897-C4CD41590E02}" type="presParOf" srcId="{EAF9ED04-8DCB-3344-9ABF-616B5A77F056}" destId="{8741665E-8051-3C44-BA44-A0FAE55BEC8D}" srcOrd="0" destOrd="0" presId="urn:microsoft.com/office/officeart/2005/8/layout/hierarchy1"/>
    <dgm:cxn modelId="{232AC595-F8A7-F34D-844F-AF69B6BCE57F}" type="presParOf" srcId="{8741665E-8051-3C44-BA44-A0FAE55BEC8D}" destId="{019F3549-E4A8-D846-9584-69046E236A36}" srcOrd="0" destOrd="0" presId="urn:microsoft.com/office/officeart/2005/8/layout/hierarchy1"/>
    <dgm:cxn modelId="{FC37362E-7D97-114D-AA69-1A402C4D4B29}" type="presParOf" srcId="{8741665E-8051-3C44-BA44-A0FAE55BEC8D}" destId="{9A8B62D3-4503-A04E-8A84-76830CEDB553}" srcOrd="1" destOrd="0" presId="urn:microsoft.com/office/officeart/2005/8/layout/hierarchy1"/>
    <dgm:cxn modelId="{7474ACBD-1CCD-834E-B477-7D197738F2CD}" type="presParOf" srcId="{EAF9ED04-8DCB-3344-9ABF-616B5A77F056}" destId="{74BD639F-A9A7-BD48-BDEF-2724D790D0EB}" srcOrd="1" destOrd="0" presId="urn:microsoft.com/office/officeart/2005/8/layout/hierarchy1"/>
    <dgm:cxn modelId="{C98559AD-7AB6-0940-8525-498AEB4AD9CB}" type="presParOf" srcId="{74BD639F-A9A7-BD48-BDEF-2724D790D0EB}" destId="{03F350FC-9978-974A-B6C2-46081ECFE36D}" srcOrd="0" destOrd="0" presId="urn:microsoft.com/office/officeart/2005/8/layout/hierarchy1"/>
    <dgm:cxn modelId="{B299B516-C467-7641-862F-093A07FA238A}" type="presParOf" srcId="{74BD639F-A9A7-BD48-BDEF-2724D790D0EB}" destId="{D0BF5D44-07DF-8A45-9BEB-71D6B6A1E545}" srcOrd="1" destOrd="0" presId="urn:microsoft.com/office/officeart/2005/8/layout/hierarchy1"/>
    <dgm:cxn modelId="{5A9F7974-F266-4C41-B271-3A9158EEB662}" type="presParOf" srcId="{D0BF5D44-07DF-8A45-9BEB-71D6B6A1E545}" destId="{88D004CF-1DE3-9446-98EE-E6215CC0E4D7}" srcOrd="0" destOrd="0" presId="urn:microsoft.com/office/officeart/2005/8/layout/hierarchy1"/>
    <dgm:cxn modelId="{23D1F1AB-0487-BE41-BD94-3580072A1F3B}" type="presParOf" srcId="{88D004CF-1DE3-9446-98EE-E6215CC0E4D7}" destId="{10D19C9E-F5A7-1B46-AD05-F529639882AE}" srcOrd="0" destOrd="0" presId="urn:microsoft.com/office/officeart/2005/8/layout/hierarchy1"/>
    <dgm:cxn modelId="{053DEB92-D765-5248-B242-DCBBFD3FD3CF}" type="presParOf" srcId="{88D004CF-1DE3-9446-98EE-E6215CC0E4D7}" destId="{B19FB7B7-147F-5B44-B475-D706DE36C070}" srcOrd="1" destOrd="0" presId="urn:microsoft.com/office/officeart/2005/8/layout/hierarchy1"/>
    <dgm:cxn modelId="{FEAF7DE3-7055-824C-9E46-43F50C0CCD5F}" type="presParOf" srcId="{D0BF5D44-07DF-8A45-9BEB-71D6B6A1E545}" destId="{6F26E19E-5A12-CC44-826C-065B310DBC7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8CF20-85D8-1B42-BE36-C1231CD22E26}">
      <dsp:nvSpPr>
        <dsp:cNvPr id="0" name=""/>
        <dsp:cNvSpPr/>
      </dsp:nvSpPr>
      <dsp:spPr>
        <a:xfrm>
          <a:off x="3314000" y="425120"/>
          <a:ext cx="4849161" cy="4652768"/>
        </a:xfrm>
        <a:prstGeom prst="pie">
          <a:avLst>
            <a:gd name="adj1" fmla="val 16200000"/>
            <a:gd name="adj2" fmla="val 5400000"/>
          </a:avLst>
        </a:prstGeom>
        <a:solidFill>
          <a:srgbClr val="59D4E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GB" sz="3200" b="1" kern="1200" dirty="0"/>
            <a:t>The Project Economy</a:t>
          </a:r>
        </a:p>
      </dsp:txBody>
      <dsp:txXfrm>
        <a:off x="5963721" y="1643703"/>
        <a:ext cx="1731843" cy="2215604"/>
      </dsp:txXfrm>
    </dsp:sp>
    <dsp:sp modelId="{0C58A449-12B7-9F4A-B4C8-B09178960022}">
      <dsp:nvSpPr>
        <dsp:cNvPr id="0" name=""/>
        <dsp:cNvSpPr/>
      </dsp:nvSpPr>
      <dsp:spPr>
        <a:xfrm>
          <a:off x="3190637" y="425120"/>
          <a:ext cx="4652768" cy="4652768"/>
        </a:xfrm>
        <a:prstGeom prst="pie">
          <a:avLst>
            <a:gd name="adj1" fmla="val 5400000"/>
            <a:gd name="adj2" fmla="val 16200000"/>
          </a:avLst>
        </a:prstGeom>
        <a:solidFill>
          <a:srgbClr val="FF9461"/>
        </a:solidFill>
        <a:ln w="12700" cap="flat" cmpd="sng" algn="ctr">
          <a:no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0640" tIns="40640" rIns="40640" bIns="40640" numCol="1" spcCol="127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dirty="0">
              <a:ln>
                <a:noFill/>
              </a:ln>
              <a:solidFill>
                <a:srgbClr val="FFFFFF"/>
              </a:solidFill>
              <a:effectLst/>
              <a:uLnTx/>
              <a:uFillTx/>
              <a:latin typeface="GT Pressura Mono" panose="02000506020000020004" pitchFamily="2" charset="77"/>
              <a:ea typeface="+mn-ea"/>
              <a:cs typeface="+mn-cs"/>
            </a:rPr>
            <a:t>Leader- ship and Ethics</a:t>
          </a:r>
        </a:p>
      </dsp:txBody>
      <dsp:txXfrm>
        <a:off x="3639297" y="1643703"/>
        <a:ext cx="1661703" cy="2215604"/>
      </dsp:txXfrm>
    </dsp:sp>
    <dsp:sp modelId="{BAED8FA5-91B6-1046-B662-606D00293367}">
      <dsp:nvSpPr>
        <dsp:cNvPr id="0" name=""/>
        <dsp:cNvSpPr/>
      </dsp:nvSpPr>
      <dsp:spPr>
        <a:xfrm>
          <a:off x="3123409" y="137092"/>
          <a:ext cx="5228825" cy="5228825"/>
        </a:xfrm>
        <a:prstGeom prst="circularArrow">
          <a:avLst>
            <a:gd name="adj1" fmla="val 5085"/>
            <a:gd name="adj2" fmla="val 327528"/>
            <a:gd name="adj3" fmla="val 5072472"/>
            <a:gd name="adj4" fmla="val 162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72BFA0A-25AE-B94B-B695-944C18158CF6}">
      <dsp:nvSpPr>
        <dsp:cNvPr id="0" name=""/>
        <dsp:cNvSpPr/>
      </dsp:nvSpPr>
      <dsp:spPr>
        <a:xfrm>
          <a:off x="2902608" y="137092"/>
          <a:ext cx="5228825" cy="5228825"/>
        </a:xfrm>
        <a:prstGeom prst="circularArrow">
          <a:avLst>
            <a:gd name="adj1" fmla="val 5085"/>
            <a:gd name="adj2" fmla="val 327528"/>
            <a:gd name="adj3" fmla="val 15872472"/>
            <a:gd name="adj4" fmla="val 54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CEA18-845F-AB4C-8BF7-422D08E5E317}" type="datetimeFigureOut">
              <a:rPr lang="en-US" smtClean="0"/>
              <a:t>10/2/2020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2CB63C-69B7-4140-9724-D69E7CBBAA33}" type="slidenum">
              <a:rPr lang="en-US" smtClean="0"/>
              <a:t>‹#›</a:t>
            </a:fld>
            <a:endParaRPr lang="en-US"/>
          </a:p>
        </p:txBody>
      </p:sp>
    </p:spTree>
    <p:extLst>
      <p:ext uri="{BB962C8B-B14F-4D97-AF65-F5344CB8AC3E}">
        <p14:creationId xmlns:p14="http://schemas.microsoft.com/office/powerpoint/2010/main" val="803057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en.wikipedia.org/wiki/Syria" TargetMode="External"/><Relationship Id="rId13" Type="http://schemas.openxmlformats.org/officeDocument/2006/relationships/hyperlink" Target="https://en.wikipedia.org/wiki/Yusra_Mardini#cite_note-5" TargetMode="External"/><Relationship Id="rId18" Type="http://schemas.openxmlformats.org/officeDocument/2006/relationships/hyperlink" Target="https://en.wikipedia.org/wiki/Turkey" TargetMode="External"/><Relationship Id="rId26" Type="http://schemas.openxmlformats.org/officeDocument/2006/relationships/hyperlink" Target="https://en.wikipedia.org/wiki/Europe" TargetMode="External"/><Relationship Id="rId3" Type="http://schemas.openxmlformats.org/officeDocument/2006/relationships/hyperlink" Target="https://en.wikipedia.org/wiki/Darayya" TargetMode="External"/><Relationship Id="rId21" Type="http://schemas.openxmlformats.org/officeDocument/2006/relationships/hyperlink" Target="https://en.wikipedia.org/wiki/Engine" TargetMode="External"/><Relationship Id="rId7" Type="http://schemas.openxmlformats.org/officeDocument/2006/relationships/hyperlink" Target="https://en.wikipedia.org/wiki/Yusra_Mardini#cite_note-guardian-4" TargetMode="External"/><Relationship Id="rId12" Type="http://schemas.openxmlformats.org/officeDocument/2006/relationships/hyperlink" Target="https://en.wikipedia.org/wiki/2012_FINA_World_Swimming_Championships_(25_m)_%E2%80%93_Women's_400_metre_freestyle" TargetMode="External"/><Relationship Id="rId17" Type="http://schemas.openxmlformats.org/officeDocument/2006/relationships/hyperlink" Target="https://en.wikipedia.org/wiki/Lebanon" TargetMode="External"/><Relationship Id="rId25" Type="http://schemas.openxmlformats.org/officeDocument/2006/relationships/hyperlink" Target="https://en.wikipedia.org/wiki/Yusra_Mardini#cite_note-8" TargetMode="External"/><Relationship Id="rId2" Type="http://schemas.openxmlformats.org/officeDocument/2006/relationships/slide" Target="../slides/slide14.xml"/><Relationship Id="rId16" Type="http://schemas.openxmlformats.org/officeDocument/2006/relationships/hyperlink" Target="https://en.wikipedia.org/wiki/Yusra_Mardini#cite_note-npr-7" TargetMode="External"/><Relationship Id="rId20" Type="http://schemas.openxmlformats.org/officeDocument/2006/relationships/hyperlink" Target="https://en.wikipedia.org/wiki/Boat" TargetMode="External"/><Relationship Id="rId29" Type="http://schemas.openxmlformats.org/officeDocument/2006/relationships/hyperlink" Target="https://en.wikipedia.org/wiki/Yusra_Mardini#cite_note-9" TargetMode="External"/><Relationship Id="rId1" Type="http://schemas.openxmlformats.org/officeDocument/2006/relationships/notesMaster" Target="../notesMasters/notesMaster1.xml"/><Relationship Id="rId6" Type="http://schemas.openxmlformats.org/officeDocument/2006/relationships/hyperlink" Target="https://en.wikipedia.org/wiki/Syrian_Olympic_Committee" TargetMode="External"/><Relationship Id="rId11" Type="http://schemas.openxmlformats.org/officeDocument/2006/relationships/hyperlink" Target="https://en.wikipedia.org/wiki/2012_FINA_World_Swimming_Championships_(25_m)_%E2%80%93_Women's_200_metre_freestyle" TargetMode="External"/><Relationship Id="rId24" Type="http://schemas.openxmlformats.org/officeDocument/2006/relationships/hyperlink" Target="https://en.wikipedia.org/wiki/Lesbos" TargetMode="External"/><Relationship Id="rId5" Type="http://schemas.openxmlformats.org/officeDocument/2006/relationships/hyperlink" Target="https://en.wikipedia.org/wiki/Yusra_Mardini#cite_note-3" TargetMode="External"/><Relationship Id="rId15" Type="http://schemas.openxmlformats.org/officeDocument/2006/relationships/hyperlink" Target="https://en.wikipedia.org/wiki/Yusra_Mardini#cite_note-stuff-6" TargetMode="External"/><Relationship Id="rId23" Type="http://schemas.openxmlformats.org/officeDocument/2006/relationships/hyperlink" Target="https://en.wikipedia.org/wiki/Aegean_Sea" TargetMode="External"/><Relationship Id="rId28" Type="http://schemas.openxmlformats.org/officeDocument/2006/relationships/hyperlink" Target="https://en.wikipedia.org/wiki/Berlin" TargetMode="External"/><Relationship Id="rId10" Type="http://schemas.openxmlformats.org/officeDocument/2006/relationships/hyperlink" Target="https://en.wikipedia.org/wiki/2012_FINA_World_Swimming_Championships_(25_m)_%E2%80%93_Women's_200_metre_individual_medley" TargetMode="External"/><Relationship Id="rId19" Type="http://schemas.openxmlformats.org/officeDocument/2006/relationships/hyperlink" Target="https://en.wikipedia.org/wiki/Greece" TargetMode="External"/><Relationship Id="rId4" Type="http://schemas.openxmlformats.org/officeDocument/2006/relationships/hyperlink" Target="https://en.wikipedia.org/wiki/Damascus" TargetMode="External"/><Relationship Id="rId9" Type="http://schemas.openxmlformats.org/officeDocument/2006/relationships/hyperlink" Target="https://en.wikipedia.org/wiki/2012_FINA_World_Swimming_Championships_(25_m)" TargetMode="External"/><Relationship Id="rId14" Type="http://schemas.openxmlformats.org/officeDocument/2006/relationships/hyperlink" Target="https://en.wikipedia.org/wiki/Syrian_Civil_War" TargetMode="External"/><Relationship Id="rId22" Type="http://schemas.openxmlformats.org/officeDocument/2006/relationships/hyperlink" Target="https://en.wikipedia.org/wiki/Dinghy" TargetMode="External"/><Relationship Id="rId27" Type="http://schemas.openxmlformats.org/officeDocument/2006/relationships/hyperlink" Target="https://en.wikipedia.org/wiki/Germany"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610E00E5-7579-884F-934C-E49CC51A8CA6}" type="slidenum">
              <a:rPr lang="de-DE" smtClean="0"/>
              <a:t>1</a:t>
            </a:fld>
            <a:endParaRPr lang="de-DE"/>
          </a:p>
        </p:txBody>
      </p:sp>
    </p:spTree>
    <p:extLst>
      <p:ext uri="{BB962C8B-B14F-4D97-AF65-F5344CB8AC3E}">
        <p14:creationId xmlns:p14="http://schemas.microsoft.com/office/powerpoint/2010/main" val="160315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demands of the project economy are enabling, extending, getting free from the constraints of the discipline of project management as we know it. The project economy includes frameworks for project, program and portfolio management, as well as change management, business analytics and benefits realization. It is about extending the focus on project delivery towards the creation of value. This extension intended by the project economy is necessary, as we enter the era of </a:t>
            </a:r>
            <a:r>
              <a:rPr lang="en-GB" sz="1200" kern="1200" dirty="0" err="1">
                <a:solidFill>
                  <a:schemeClr val="tx1"/>
                </a:solidFill>
                <a:effectLst/>
                <a:latin typeface="+mn-lt"/>
                <a:ea typeface="+mn-ea"/>
                <a:cs typeface="+mn-cs"/>
              </a:rPr>
              <a:t>articificial</a:t>
            </a:r>
            <a:r>
              <a:rPr lang="en-GB" sz="1200" kern="1200" dirty="0">
                <a:solidFill>
                  <a:schemeClr val="tx1"/>
                </a:solidFill>
                <a:effectLst/>
                <a:latin typeface="+mn-lt"/>
                <a:ea typeface="+mn-ea"/>
                <a:cs typeface="+mn-cs"/>
              </a:rPr>
              <a:t> intelligence, of exponential growth and of increasing speed of change. Many perceive the world and their individual environment as complex and lack the mental models to cope with their anxiousness. Project management is here to help. project managers are the leaders that show how to </a:t>
            </a:r>
            <a:r>
              <a:rPr lang="en-GB" sz="1200" kern="1200" dirty="0" err="1">
                <a:solidFill>
                  <a:schemeClr val="tx1"/>
                </a:solidFill>
                <a:effectLst/>
                <a:latin typeface="+mn-lt"/>
                <a:ea typeface="+mn-ea"/>
                <a:cs typeface="+mn-cs"/>
              </a:rPr>
              <a:t>murph</a:t>
            </a:r>
            <a:r>
              <a:rPr lang="en-GB" sz="1200" kern="1200" dirty="0">
                <a:solidFill>
                  <a:schemeClr val="tx1"/>
                </a:solidFill>
                <a:effectLst/>
                <a:latin typeface="+mn-lt"/>
                <a:ea typeface="+mn-ea"/>
                <a:cs typeface="+mn-cs"/>
              </a:rPr>
              <a:t> fears into hope, chaos into structure and complexity into simplicity.</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Project Economy is intended to benefit society and it is doing this by improving how organizations in the private, public and social sectors organize work but also how individuals - of any age between 5 and 75 - can be enabled to make ideas a reality. Some of these people are needed to be the leaders, the influencers, the trusted guides to the future.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E00E5-7579-884F-934C-E49CC51A8CA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430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E00E5-7579-884F-934C-E49CC51A8CA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77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kern="1200" dirty="0">
                <a:solidFill>
                  <a:schemeClr val="tx1"/>
                </a:solidFill>
                <a:effectLst/>
                <a:latin typeface="+mn-lt"/>
                <a:ea typeface="+mn-ea"/>
                <a:cs typeface="+mn-cs"/>
              </a:rPr>
              <a:t>Six principles that make a natural CAS robust apply to companies, which should: • maintain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heterogeneity of people, ideas, and </a:t>
            </a:r>
            <a:r>
              <a:rPr lang="en-GB" sz="1200" kern="1200" dirty="0" err="1">
                <a:solidFill>
                  <a:schemeClr val="tx1"/>
                </a:solidFill>
                <a:effectLst/>
                <a:latin typeface="+mn-lt"/>
                <a:ea typeface="+mn-ea"/>
                <a:cs typeface="+mn-cs"/>
              </a:rPr>
              <a:t>endeavors</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sustain a modular structure</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preserve redundancy among components </a:t>
            </a:r>
          </a:p>
          <a:p>
            <a:pPr marL="0" indent="0">
              <a:buFont typeface="Arial" panose="020B0604020202020204" pitchFamily="34" charset="0"/>
              <a:buNone/>
            </a:pPr>
            <a:r>
              <a:rPr lang="en-GB" sz="1200" kern="1200" dirty="0">
                <a:solidFill>
                  <a:schemeClr val="tx1"/>
                </a:solidFill>
                <a:effectLst/>
                <a:latin typeface="+mn-lt"/>
                <a:ea typeface="+mn-ea"/>
                <a:cs typeface="+mn-cs"/>
              </a:rPr>
              <a:t>• expect surprise, but reduce uncertainty</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create feedback loops and adaptive mechanisms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foster trust and reciprocity in their business ecosystems </a:t>
            </a:r>
            <a:endParaRPr lang="en-GB" dirty="0"/>
          </a:p>
          <a:p>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E00E5-7579-884F-934C-E49CC51A8CA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370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737FC-9382-F947-AADD-FA4FB4659786}" type="slidenum">
              <a:rPr lang="en-US" smtClean="0"/>
              <a:t>13</a:t>
            </a:fld>
            <a:endParaRPr lang="en-US"/>
          </a:p>
        </p:txBody>
      </p:sp>
    </p:spTree>
    <p:extLst>
      <p:ext uri="{BB962C8B-B14F-4D97-AF65-F5344CB8AC3E}">
        <p14:creationId xmlns:p14="http://schemas.microsoft.com/office/powerpoint/2010/main" val="3487734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Growing up in </a:t>
            </a:r>
            <a:r>
              <a:rPr lang="en-GB" dirty="0">
                <a:hlinkClick r:id="rId3" tooltip="Darayya"/>
              </a:rPr>
              <a:t>Darayya</a:t>
            </a:r>
            <a:r>
              <a:rPr lang="en-GB" dirty="0"/>
              <a:t>, a suburb of </a:t>
            </a:r>
            <a:r>
              <a:rPr lang="en-GB" dirty="0">
                <a:hlinkClick r:id="rId4" tooltip="Damascus"/>
              </a:rPr>
              <a:t>Damascus</a:t>
            </a:r>
            <a:r>
              <a:rPr lang="en-GB" dirty="0"/>
              <a:t>,</a:t>
            </a:r>
            <a:r>
              <a:rPr lang="en-GB" baseline="30000" dirty="0">
                <a:hlinkClick r:id="rId5"/>
              </a:rPr>
              <a:t>[3]</a:t>
            </a:r>
            <a:r>
              <a:rPr lang="en-GB" dirty="0"/>
              <a:t> Yusra Mardini (*5.3.1998) trained in swimming with the support of the </a:t>
            </a:r>
            <a:r>
              <a:rPr lang="en-GB" dirty="0">
                <a:hlinkClick r:id="rId6" tooltip="Syrian Olympic Committee"/>
              </a:rPr>
              <a:t>Syrian Olympic Committee</a:t>
            </a:r>
            <a:r>
              <a:rPr lang="en-GB" dirty="0"/>
              <a:t>.</a:t>
            </a:r>
            <a:r>
              <a:rPr lang="en-GB" baseline="30000" dirty="0">
                <a:hlinkClick r:id="rId7"/>
              </a:rPr>
              <a:t>[4]</a:t>
            </a:r>
            <a:r>
              <a:rPr lang="en-GB" dirty="0"/>
              <a:t> In 2012, she represented </a:t>
            </a:r>
            <a:r>
              <a:rPr lang="en-GB" dirty="0">
                <a:hlinkClick r:id="rId8" tooltip="Syria"/>
              </a:rPr>
              <a:t>Syria</a:t>
            </a:r>
            <a:r>
              <a:rPr lang="en-GB" dirty="0"/>
              <a:t> in the </a:t>
            </a:r>
            <a:r>
              <a:rPr lang="en-GB" dirty="0">
                <a:hlinkClick r:id="rId9" tooltip="2012 FINA World Swimming Championships (25 m)"/>
              </a:rPr>
              <a:t>2012 FINA World Swimming Championships (25 m)</a:t>
            </a:r>
            <a:r>
              <a:rPr lang="en-GB" dirty="0"/>
              <a:t> </a:t>
            </a:r>
            <a:r>
              <a:rPr lang="en-GB" dirty="0">
                <a:hlinkClick r:id="rId10" tooltip="2012 FINA World Swimming Championships (25 m) – Women's 200 metre individual medley"/>
              </a:rPr>
              <a:t>200 metre individual medley</a:t>
            </a:r>
            <a:r>
              <a:rPr lang="en-GB" dirty="0"/>
              <a:t>, </a:t>
            </a:r>
            <a:r>
              <a:rPr lang="en-GB" dirty="0">
                <a:hlinkClick r:id="rId11" tooltip="2012 FINA World Swimming Championships (25 m) – Women's 200 metre freestyle"/>
              </a:rPr>
              <a:t>200 metre freestyle</a:t>
            </a:r>
            <a:r>
              <a:rPr lang="en-GB" dirty="0"/>
              <a:t> and </a:t>
            </a:r>
            <a:r>
              <a:rPr lang="en-GB" dirty="0">
                <a:hlinkClick r:id="rId12" tooltip="2012 FINA World Swimming Championships (25 m) – Women's 400 metre freestyle"/>
              </a:rPr>
              <a:t>400 metre freestyle</a:t>
            </a:r>
            <a:r>
              <a:rPr lang="en-GB" dirty="0"/>
              <a:t> events.</a:t>
            </a:r>
            <a:r>
              <a:rPr lang="en-GB" baseline="30000" dirty="0">
                <a:hlinkClick r:id="rId13"/>
              </a:rPr>
              <a:t>[5]</a:t>
            </a:r>
            <a:r>
              <a:rPr lang="en-GB" dirty="0"/>
              <a:t> </a:t>
            </a:r>
          </a:p>
          <a:p>
            <a:r>
              <a:rPr lang="en-GB" dirty="0"/>
              <a:t>Mardini's house was destroyed in the </a:t>
            </a:r>
            <a:r>
              <a:rPr lang="en-GB" dirty="0">
                <a:hlinkClick r:id="rId14" tooltip="Syrian Civil War"/>
              </a:rPr>
              <a:t>Syrian Civil War</a:t>
            </a:r>
            <a:r>
              <a:rPr lang="en-GB" dirty="0"/>
              <a:t>.</a:t>
            </a:r>
            <a:r>
              <a:rPr lang="en-GB" baseline="30000" dirty="0">
                <a:hlinkClick r:id="rId15"/>
              </a:rPr>
              <a:t>[6]</a:t>
            </a:r>
            <a:r>
              <a:rPr lang="en-GB" dirty="0"/>
              <a:t> Mardini and her sister Sara decided to flee Syria in August 2015.</a:t>
            </a:r>
            <a:r>
              <a:rPr lang="en-GB" baseline="30000" dirty="0">
                <a:hlinkClick r:id="rId16"/>
              </a:rPr>
              <a:t>[7]</a:t>
            </a:r>
            <a:r>
              <a:rPr lang="en-GB" dirty="0"/>
              <a:t> They reached </a:t>
            </a:r>
            <a:r>
              <a:rPr lang="en-GB" dirty="0">
                <a:hlinkClick r:id="rId17" tooltip="Lebanon"/>
              </a:rPr>
              <a:t>Lebanon</a:t>
            </a:r>
            <a:r>
              <a:rPr lang="en-GB" dirty="0"/>
              <a:t>, and then </a:t>
            </a:r>
            <a:r>
              <a:rPr lang="en-GB" dirty="0">
                <a:hlinkClick r:id="rId18" tooltip="Turkey"/>
              </a:rPr>
              <a:t>Turkey</a:t>
            </a:r>
            <a:r>
              <a:rPr lang="en-GB" dirty="0"/>
              <a:t>, where they arranged to be smuggled into </a:t>
            </a:r>
            <a:r>
              <a:rPr lang="en-GB" dirty="0">
                <a:hlinkClick r:id="rId19" tooltip="Greece"/>
              </a:rPr>
              <a:t>Greece</a:t>
            </a:r>
            <a:r>
              <a:rPr lang="en-GB" dirty="0"/>
              <a:t> by </a:t>
            </a:r>
            <a:r>
              <a:rPr lang="en-GB" dirty="0">
                <a:hlinkClick r:id="rId20" tooltip="Boat"/>
              </a:rPr>
              <a:t>boat</a:t>
            </a:r>
            <a:r>
              <a:rPr lang="en-GB" dirty="0"/>
              <a:t> with 18 other migrants,</a:t>
            </a:r>
            <a:r>
              <a:rPr lang="en-GB" baseline="30000" dirty="0">
                <a:hlinkClick r:id="rId16"/>
              </a:rPr>
              <a:t>[7]</a:t>
            </a:r>
            <a:r>
              <a:rPr lang="en-GB" dirty="0"/>
              <a:t> though the boat was meant to be used by no more than 6 or 7 people.</a:t>
            </a:r>
            <a:r>
              <a:rPr lang="en-GB" baseline="30000" dirty="0">
                <a:hlinkClick r:id="rId7"/>
              </a:rPr>
              <a:t>[4]</a:t>
            </a:r>
            <a:r>
              <a:rPr lang="en-GB" dirty="0"/>
              <a:t> After the </a:t>
            </a:r>
            <a:r>
              <a:rPr lang="en-GB" dirty="0">
                <a:hlinkClick r:id="rId21" tooltip="Engine"/>
              </a:rPr>
              <a:t>motor</a:t>
            </a:r>
            <a:r>
              <a:rPr lang="en-GB" dirty="0"/>
              <a:t> stopped working and the </a:t>
            </a:r>
            <a:r>
              <a:rPr lang="en-GB" dirty="0">
                <a:hlinkClick r:id="rId22" tooltip="Dinghy"/>
              </a:rPr>
              <a:t>dinghy</a:t>
            </a:r>
            <a:r>
              <a:rPr lang="en-GB" dirty="0"/>
              <a:t> began to take on water in the </a:t>
            </a:r>
            <a:r>
              <a:rPr lang="en-GB" dirty="0">
                <a:hlinkClick r:id="rId23" tooltip="Aegean Sea"/>
              </a:rPr>
              <a:t>Aegean Sea</a:t>
            </a:r>
            <a:r>
              <a:rPr lang="en-GB" dirty="0"/>
              <a:t>, Yusra, her sister, Sara, and two other people who were able to swim</a:t>
            </a:r>
            <a:r>
              <a:rPr lang="en-GB" baseline="30000" dirty="0">
                <a:hlinkClick r:id="rId7"/>
              </a:rPr>
              <a:t>[4]</a:t>
            </a:r>
            <a:r>
              <a:rPr lang="en-GB" dirty="0"/>
              <a:t> got into the water and treaded water for over 3 hours until the engine started working again, and the group reached </a:t>
            </a:r>
            <a:r>
              <a:rPr lang="en-GB" dirty="0">
                <a:hlinkClick r:id="rId24" tooltip="Lesbos"/>
              </a:rPr>
              <a:t>Lesbos</a:t>
            </a:r>
            <a:r>
              <a:rPr lang="en-GB" dirty="0"/>
              <a:t>.</a:t>
            </a:r>
            <a:r>
              <a:rPr lang="en-GB" baseline="30000" dirty="0">
                <a:hlinkClick r:id="rId16"/>
              </a:rPr>
              <a:t>[7]</a:t>
            </a:r>
            <a:r>
              <a:rPr lang="en-GB" dirty="0"/>
              <a:t> </a:t>
            </a:r>
            <a:r>
              <a:rPr lang="en-GB" baseline="30000" dirty="0">
                <a:hlinkClick r:id="rId25"/>
              </a:rPr>
              <a:t>[8]</a:t>
            </a:r>
            <a:r>
              <a:rPr lang="en-GB" dirty="0"/>
              <a:t> They then </a:t>
            </a:r>
            <a:r>
              <a:rPr lang="en-GB" dirty="0" err="1"/>
              <a:t>traveled</a:t>
            </a:r>
            <a:r>
              <a:rPr lang="en-GB" dirty="0"/>
              <a:t> through </a:t>
            </a:r>
            <a:r>
              <a:rPr lang="en-GB" dirty="0">
                <a:hlinkClick r:id="rId26" tooltip="Europe"/>
              </a:rPr>
              <a:t>Europe</a:t>
            </a:r>
            <a:r>
              <a:rPr lang="en-GB" dirty="0"/>
              <a:t> to </a:t>
            </a:r>
            <a:r>
              <a:rPr lang="en-GB" dirty="0">
                <a:hlinkClick r:id="rId27" tooltip="Germany"/>
              </a:rPr>
              <a:t>Germany</a:t>
            </a:r>
            <a:r>
              <a:rPr lang="en-GB" dirty="0"/>
              <a:t>, where they settled in </a:t>
            </a:r>
            <a:r>
              <a:rPr lang="en-GB" dirty="0">
                <a:hlinkClick r:id="rId28" tooltip="Berlin"/>
              </a:rPr>
              <a:t>Berlin</a:t>
            </a:r>
            <a:r>
              <a:rPr lang="en-GB" dirty="0"/>
              <a:t> in September 2015.</a:t>
            </a:r>
            <a:r>
              <a:rPr lang="en-GB" baseline="30000" dirty="0">
                <a:hlinkClick r:id="rId7"/>
              </a:rPr>
              <a:t>[4]</a:t>
            </a:r>
            <a:r>
              <a:rPr lang="en-GB" dirty="0"/>
              <a:t> Her parents also fled Syria and live in Germany.</a:t>
            </a:r>
            <a:r>
              <a:rPr lang="en-GB" baseline="30000" dirty="0">
                <a:hlinkClick r:id="rId29"/>
              </a:rPr>
              <a:t>[9]</a:t>
            </a:r>
            <a:r>
              <a:rPr lang="en-GB"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737FC-9382-F947-AADD-FA4FB46597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054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E00E5-7579-884F-934C-E49CC51A8CA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546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E00E5-7579-884F-934C-E49CC51A8CA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880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E00E5-7579-884F-934C-E49CC51A8CA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766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0"/>
          <p:cNvSpPr>
            <a:spLocks noGrp="1" noChangeArrowheads="1"/>
          </p:cNvSpPr>
          <p:nvPr>
            <p:ph type="sldNum" sz="quarter"/>
          </p:nvPr>
        </p:nvSpPr>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559F2F9-8795-424E-956A-AE45B2BB770E}" type="slidenum">
              <a:rPr kumimoji="0" lang="de-DE" altLang="en-US" sz="1200" b="0" i="0" u="none" strike="noStrike" kern="1200" cap="none" spc="0" normalizeH="0" baseline="0" noProof="0">
                <a:ln>
                  <a:noFill/>
                </a:ln>
                <a:solidFill>
                  <a:srgbClr val="000000"/>
                </a:solidFill>
                <a:effectLst/>
                <a:uLnTx/>
                <a:uFillTx/>
                <a:latin typeface="Arial" charset="0"/>
                <a:ea typeface="Arial Unicode MS" charset="0"/>
                <a:cs typeface="Arial Unicode MS"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18</a:t>
            </a:fld>
            <a:endParaRPr kumimoji="0" lang="de-DE" altLang="en-US" sz="1200" b="0" i="0" u="none" strike="noStrike" kern="1200" cap="none" spc="0" normalizeH="0" baseline="0" noProof="0">
              <a:ln>
                <a:noFill/>
              </a:ln>
              <a:solidFill>
                <a:srgbClr val="000000"/>
              </a:solidFill>
              <a:effectLst/>
              <a:uLnTx/>
              <a:uFillTx/>
              <a:latin typeface="Arial" charset="0"/>
              <a:ea typeface="Arial Unicode MS" charset="0"/>
              <a:cs typeface="Arial Unicode MS" charset="0"/>
            </a:endParaRPr>
          </a:p>
        </p:txBody>
      </p:sp>
      <p:sp>
        <p:nvSpPr>
          <p:cNvPr id="150529" name="Text Box 1"/>
          <p:cNvSpPr txBox="1">
            <a:spLocks noChangeArrowheads="1"/>
          </p:cNvSpPr>
          <p:nvPr/>
        </p:nvSpPr>
        <p:spPr bwMode="auto">
          <a:xfrm>
            <a:off x="4019550" y="9726613"/>
            <a:ext cx="3071813"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000" tIns="49680" rIns="99000" bIns="4968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676C4B5-6652-AF42-8849-BA8000CAFDDE}" type="slidenum">
              <a:rPr kumimoji="0" lang="de-DE" altLang="en-US" sz="1300" b="0" i="0" u="none" strike="noStrike" kern="1200" cap="none" spc="0" normalizeH="0" baseline="0" noProof="0" smtClean="0">
                <a:ln>
                  <a:noFill/>
                </a:ln>
                <a:solidFill>
                  <a:srgbClr val="000000"/>
                </a:solidFill>
                <a:effectLst/>
                <a:uLnTx/>
                <a:uFillTx/>
                <a:latin typeface="Arial" charset="0"/>
                <a:ea typeface="Arial Unicode MS" charset="0"/>
                <a:cs typeface="Arial Unicode MS"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18</a:t>
            </a:fld>
            <a:endParaRPr kumimoji="0" lang="de-DE" altLang="en-US" sz="1300" b="0" i="0" u="none" strike="noStrike" kern="1200" cap="none" spc="0" normalizeH="0" baseline="0" noProof="0">
              <a:ln>
                <a:noFill/>
              </a:ln>
              <a:solidFill>
                <a:srgbClr val="000000"/>
              </a:solidFill>
              <a:effectLst/>
              <a:uLnTx/>
              <a:uFillTx/>
              <a:latin typeface="Arial" charset="0"/>
              <a:ea typeface="Arial Unicode MS" charset="0"/>
              <a:cs typeface="Arial Unicode MS" charset="0"/>
            </a:endParaRPr>
          </a:p>
        </p:txBody>
      </p:sp>
      <p:sp>
        <p:nvSpPr>
          <p:cNvPr id="150530" name="Text Box 2"/>
          <p:cNvSpPr txBox="1">
            <a:spLocks noGrp="1" noRot="1" noChangeAspect="1" noChangeArrowheads="1"/>
          </p:cNvSpPr>
          <p:nvPr>
            <p:ph type="sldImg"/>
          </p:nvPr>
        </p:nvSpPr>
        <p:spPr>
          <a:xfrm>
            <a:off x="136525" y="768350"/>
            <a:ext cx="6823075" cy="383857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0531" name="Text Box 3"/>
          <p:cNvSpPr txBox="1">
            <a:spLocks noGrp="1" noChangeArrowheads="1"/>
          </p:cNvSpPr>
          <p:nvPr>
            <p:ph type="body" idx="1"/>
          </p:nvPr>
        </p:nvSpPr>
        <p:spPr>
          <a:xfrm>
            <a:off x="665163" y="4595813"/>
            <a:ext cx="5299075" cy="4478337"/>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tLang="en-US"/>
          </a:p>
        </p:txBody>
      </p:sp>
    </p:spTree>
    <p:extLst>
      <p:ext uri="{BB962C8B-B14F-4D97-AF65-F5344CB8AC3E}">
        <p14:creationId xmlns:p14="http://schemas.microsoft.com/office/powerpoint/2010/main" val="2368628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E00E5-7579-884F-934C-E49CC51A8CA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248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E00E5-7579-884F-934C-E49CC51A8CA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765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0E00E5-7579-884F-934C-E49CC51A8CA6}" type="slidenum">
              <a:rPr lang="de-DE" smtClean="0"/>
              <a:t>20</a:t>
            </a:fld>
            <a:endParaRPr lang="de-DE"/>
          </a:p>
        </p:txBody>
      </p:sp>
    </p:spTree>
    <p:extLst>
      <p:ext uri="{BB962C8B-B14F-4D97-AF65-F5344CB8AC3E}">
        <p14:creationId xmlns:p14="http://schemas.microsoft.com/office/powerpoint/2010/main" val="1746921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0"/>
          <p:cNvSpPr>
            <a:spLocks noGrp="1" noChangeArrowheads="1"/>
          </p:cNvSpPr>
          <p:nvPr>
            <p:ph type="sldNum" sz="quarter"/>
          </p:nvPr>
        </p:nvSpPr>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559F2F9-8795-424E-956A-AE45B2BB770E}" type="slidenum">
              <a:rPr kumimoji="0" lang="de-DE" altLang="en-US" sz="1200" b="0" i="0" u="none" strike="noStrike" kern="1200" cap="none" spc="0" normalizeH="0" baseline="0" noProof="0">
                <a:ln>
                  <a:noFill/>
                </a:ln>
                <a:solidFill>
                  <a:srgbClr val="000000"/>
                </a:solidFill>
                <a:effectLst/>
                <a:uLnTx/>
                <a:uFillTx/>
                <a:latin typeface="Arial" charset="0"/>
                <a:ea typeface="Arial Unicode MS" charset="0"/>
                <a:cs typeface="Arial Unicode MS"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21</a:t>
            </a:fld>
            <a:endParaRPr kumimoji="0" lang="de-DE" altLang="en-US" sz="1200" b="0" i="0" u="none" strike="noStrike" kern="1200" cap="none" spc="0" normalizeH="0" baseline="0" noProof="0">
              <a:ln>
                <a:noFill/>
              </a:ln>
              <a:solidFill>
                <a:srgbClr val="000000"/>
              </a:solidFill>
              <a:effectLst/>
              <a:uLnTx/>
              <a:uFillTx/>
              <a:latin typeface="Arial" charset="0"/>
              <a:ea typeface="Arial Unicode MS" charset="0"/>
              <a:cs typeface="Arial Unicode MS" charset="0"/>
            </a:endParaRPr>
          </a:p>
        </p:txBody>
      </p:sp>
      <p:sp>
        <p:nvSpPr>
          <p:cNvPr id="150529" name="Text Box 1"/>
          <p:cNvSpPr txBox="1">
            <a:spLocks noChangeArrowheads="1"/>
          </p:cNvSpPr>
          <p:nvPr/>
        </p:nvSpPr>
        <p:spPr bwMode="auto">
          <a:xfrm>
            <a:off x="4019550" y="9726613"/>
            <a:ext cx="3071813"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000" tIns="49680" rIns="99000" bIns="4968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676C4B5-6652-AF42-8849-BA8000CAFDDE}" type="slidenum">
              <a:rPr kumimoji="0" lang="de-DE" altLang="en-US" sz="1300" b="0" i="0" u="none" strike="noStrike" kern="1200" cap="none" spc="0" normalizeH="0" baseline="0" noProof="0" smtClean="0">
                <a:ln>
                  <a:noFill/>
                </a:ln>
                <a:solidFill>
                  <a:srgbClr val="000000"/>
                </a:solidFill>
                <a:effectLst/>
                <a:uLnTx/>
                <a:uFillTx/>
                <a:latin typeface="Arial" charset="0"/>
                <a:ea typeface="Arial Unicode MS" charset="0"/>
                <a:cs typeface="Arial Unicode MS"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21</a:t>
            </a:fld>
            <a:endParaRPr kumimoji="0" lang="de-DE" altLang="en-US" sz="1300" b="0" i="0" u="none" strike="noStrike" kern="1200" cap="none" spc="0" normalizeH="0" baseline="0" noProof="0">
              <a:ln>
                <a:noFill/>
              </a:ln>
              <a:solidFill>
                <a:srgbClr val="000000"/>
              </a:solidFill>
              <a:effectLst/>
              <a:uLnTx/>
              <a:uFillTx/>
              <a:latin typeface="Arial" charset="0"/>
              <a:ea typeface="Arial Unicode MS" charset="0"/>
              <a:cs typeface="Arial Unicode MS" charset="0"/>
            </a:endParaRPr>
          </a:p>
        </p:txBody>
      </p:sp>
      <p:sp>
        <p:nvSpPr>
          <p:cNvPr id="150530" name="Text Box 2"/>
          <p:cNvSpPr txBox="1">
            <a:spLocks noGrp="1" noRot="1" noChangeAspect="1" noChangeArrowheads="1"/>
          </p:cNvSpPr>
          <p:nvPr>
            <p:ph type="sldImg"/>
          </p:nvPr>
        </p:nvSpPr>
        <p:spPr>
          <a:xfrm>
            <a:off x="136525" y="768350"/>
            <a:ext cx="6823075" cy="383857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0531" name="Text Box 3"/>
          <p:cNvSpPr txBox="1">
            <a:spLocks noGrp="1" noChangeArrowheads="1"/>
          </p:cNvSpPr>
          <p:nvPr>
            <p:ph type="body" idx="1"/>
          </p:nvPr>
        </p:nvSpPr>
        <p:spPr>
          <a:xfrm>
            <a:off x="665163" y="4595813"/>
            <a:ext cx="5299075" cy="4478337"/>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tLang="en-US" dirty="0"/>
          </a:p>
        </p:txBody>
      </p:sp>
    </p:spTree>
    <p:extLst>
      <p:ext uri="{BB962C8B-B14F-4D97-AF65-F5344CB8AC3E}">
        <p14:creationId xmlns:p14="http://schemas.microsoft.com/office/powerpoint/2010/main" val="2190995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E00E5-7579-884F-934C-E49CC51A8CA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392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E00E5-7579-884F-934C-E49CC51A8CA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158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0E00E5-7579-884F-934C-E49CC51A8CA6}" type="slidenum">
              <a:rPr lang="de-DE" smtClean="0"/>
              <a:t>24</a:t>
            </a:fld>
            <a:endParaRPr lang="de-DE"/>
          </a:p>
        </p:txBody>
      </p:sp>
    </p:spTree>
    <p:extLst>
      <p:ext uri="{BB962C8B-B14F-4D97-AF65-F5344CB8AC3E}">
        <p14:creationId xmlns:p14="http://schemas.microsoft.com/office/powerpoint/2010/main" val="3645657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E00E5-7579-884F-934C-E49CC51A8CA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428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E00E5-7579-884F-934C-E49CC51A8CA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479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E00E5-7579-884F-934C-E49CC51A8CA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829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E00E5-7579-884F-934C-E49CC51A8CA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007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E04F4-322F-4F5D-A5DF-3B054817633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965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E00E5-7579-884F-934C-E49CC51A8CA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731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737FC-9382-F947-AADD-FA4FB4659786}" type="slidenum">
              <a:rPr lang="en-US" smtClean="0"/>
              <a:t>4</a:t>
            </a:fld>
            <a:endParaRPr lang="en-US"/>
          </a:p>
        </p:txBody>
      </p:sp>
    </p:spTree>
    <p:extLst>
      <p:ext uri="{BB962C8B-B14F-4D97-AF65-F5344CB8AC3E}">
        <p14:creationId xmlns:p14="http://schemas.microsoft.com/office/powerpoint/2010/main" val="3746007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demands of the project economy are enabling, extending, getting free from the constraints of the discipline of project management as we know it. The project economy includes frameworks for project, program and portfolio management, as well as change management, business analytics and benefits realization. It is about extending the focus on project delivery towards the creation of value. This extension intended by the project economy is necessary, as we enter the era of </a:t>
            </a:r>
            <a:r>
              <a:rPr lang="en-GB" sz="1200" kern="1200" dirty="0" err="1">
                <a:solidFill>
                  <a:schemeClr val="tx1"/>
                </a:solidFill>
                <a:effectLst/>
                <a:latin typeface="+mn-lt"/>
                <a:ea typeface="+mn-ea"/>
                <a:cs typeface="+mn-cs"/>
              </a:rPr>
              <a:t>articificial</a:t>
            </a:r>
            <a:r>
              <a:rPr lang="en-GB" sz="1200" kern="1200" dirty="0">
                <a:solidFill>
                  <a:schemeClr val="tx1"/>
                </a:solidFill>
                <a:effectLst/>
                <a:latin typeface="+mn-lt"/>
                <a:ea typeface="+mn-ea"/>
                <a:cs typeface="+mn-cs"/>
              </a:rPr>
              <a:t> intelligence, of exponential growth and of increasing speed of change. Many perceive the world and their individual environment as complex and lack the mental models to cope with their anxiousness. Project management is here to help. project managers are the leaders that show how to </a:t>
            </a:r>
            <a:r>
              <a:rPr lang="en-GB" sz="1200" kern="1200" dirty="0" err="1">
                <a:solidFill>
                  <a:schemeClr val="tx1"/>
                </a:solidFill>
                <a:effectLst/>
                <a:latin typeface="+mn-lt"/>
                <a:ea typeface="+mn-ea"/>
                <a:cs typeface="+mn-cs"/>
              </a:rPr>
              <a:t>murph</a:t>
            </a:r>
            <a:r>
              <a:rPr lang="en-GB" sz="1200" kern="1200" dirty="0">
                <a:solidFill>
                  <a:schemeClr val="tx1"/>
                </a:solidFill>
                <a:effectLst/>
                <a:latin typeface="+mn-lt"/>
                <a:ea typeface="+mn-ea"/>
                <a:cs typeface="+mn-cs"/>
              </a:rPr>
              <a:t> fears into hope, chaos into structure and complexity into simplicity.</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Project Economy is intended to benefit society and it is doing this by improving how organizations in the private, public and social sectors organize work but also how individuals - of any age between 5 and 75 - can be enabled to make ideas a reality. Some of these people are needed to be the leaders, the influencers, the trusted guides to the future.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E00E5-7579-884F-934C-E49CC51A8CA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565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E00E5-7579-884F-934C-E49CC51A8CA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305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E00E5-7579-884F-934C-E49CC51A8CA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910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E00E5-7579-884F-934C-E49CC51A8CA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946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demands of the project economy are enabling, extending, getting free from the constraints of the discipline of project management as we know it. The project economy includes frameworks for project, program and portfolio management, as well as change management, business analytics and benefits realization. It is about extending the focus on project delivery towards the creation of value. This extension intended by the project economy is necessary, as we enter the era of </a:t>
            </a:r>
            <a:r>
              <a:rPr lang="en-GB" sz="1200" kern="1200" dirty="0" err="1">
                <a:solidFill>
                  <a:schemeClr val="tx1"/>
                </a:solidFill>
                <a:effectLst/>
                <a:latin typeface="+mn-lt"/>
                <a:ea typeface="+mn-ea"/>
                <a:cs typeface="+mn-cs"/>
              </a:rPr>
              <a:t>articificial</a:t>
            </a:r>
            <a:r>
              <a:rPr lang="en-GB" sz="1200" kern="1200" dirty="0">
                <a:solidFill>
                  <a:schemeClr val="tx1"/>
                </a:solidFill>
                <a:effectLst/>
                <a:latin typeface="+mn-lt"/>
                <a:ea typeface="+mn-ea"/>
                <a:cs typeface="+mn-cs"/>
              </a:rPr>
              <a:t> intelligence, of exponential growth and of increasing speed of change. Many perceive the world and their individual environment as complex and lack the mental models to cope with their anxiousness. Project management is here to help. project managers are the leaders that show how to </a:t>
            </a:r>
            <a:r>
              <a:rPr lang="en-GB" sz="1200" kern="1200" dirty="0" err="1">
                <a:solidFill>
                  <a:schemeClr val="tx1"/>
                </a:solidFill>
                <a:effectLst/>
                <a:latin typeface="+mn-lt"/>
                <a:ea typeface="+mn-ea"/>
                <a:cs typeface="+mn-cs"/>
              </a:rPr>
              <a:t>murph</a:t>
            </a:r>
            <a:r>
              <a:rPr lang="en-GB" sz="1200" kern="1200" dirty="0">
                <a:solidFill>
                  <a:schemeClr val="tx1"/>
                </a:solidFill>
                <a:effectLst/>
                <a:latin typeface="+mn-lt"/>
                <a:ea typeface="+mn-ea"/>
                <a:cs typeface="+mn-cs"/>
              </a:rPr>
              <a:t> fears into hope, chaos into structure and complexity into simplicity.</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Project Economy is intended to benefit society and it is doing this by improving how organizations in the private, public and social sectors organize work but also how individuals - of any age between 5 and 75 - can be enabled to make ideas a reality. Some of these people are needed to be the leaders, the influencers, the trusted guides to the future.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E00E5-7579-884F-934C-E49CC51A8CA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80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4.emf"/><Relationship Id="rId18" Type="http://schemas.openxmlformats.org/officeDocument/2006/relationships/image" Target="../media/image19.emf"/><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13.emf"/><Relationship Id="rId17" Type="http://schemas.openxmlformats.org/officeDocument/2006/relationships/image" Target="../media/image18.emf"/><Relationship Id="rId2" Type="http://schemas.openxmlformats.org/officeDocument/2006/relationships/image" Target="../media/image3.emf"/><Relationship Id="rId16" Type="http://schemas.openxmlformats.org/officeDocument/2006/relationships/image" Target="../media/image17.emf"/><Relationship Id="rId20"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emf"/><Relationship Id="rId15" Type="http://schemas.openxmlformats.org/officeDocument/2006/relationships/image" Target="../media/image16.emf"/><Relationship Id="rId10" Type="http://schemas.openxmlformats.org/officeDocument/2006/relationships/image" Target="../media/image11.emf"/><Relationship Id="rId19" Type="http://schemas.openxmlformats.org/officeDocument/2006/relationships/image" Target="../media/image20.emf"/><Relationship Id="rId4" Type="http://schemas.openxmlformats.org/officeDocument/2006/relationships/image" Target="../media/image5.emf"/><Relationship Id="rId9" Type="http://schemas.openxmlformats.org/officeDocument/2006/relationships/image" Target="../media/image10.emf"/><Relationship Id="rId14" Type="http://schemas.openxmlformats.org/officeDocument/2006/relationships/image" Target="../media/image15.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7.emf"/><Relationship Id="rId7" Type="http://schemas.openxmlformats.org/officeDocument/2006/relationships/image" Target="../media/image30.emf"/><Relationship Id="rId2" Type="http://schemas.openxmlformats.org/officeDocument/2006/relationships/image" Target="../media/image26.emf"/><Relationship Id="rId1" Type="http://schemas.openxmlformats.org/officeDocument/2006/relationships/slideMaster" Target="../slideMasters/slideMaster2.xml"/><Relationship Id="rId6" Type="http://schemas.openxmlformats.org/officeDocument/2006/relationships/image" Target="../media/image29.emf"/><Relationship Id="rId5" Type="http://schemas.openxmlformats.org/officeDocument/2006/relationships/image" Target="../media/image23.emf"/><Relationship Id="rId10" Type="http://schemas.openxmlformats.org/officeDocument/2006/relationships/image" Target="../media/image24.png"/><Relationship Id="rId4" Type="http://schemas.openxmlformats.org/officeDocument/2006/relationships/image" Target="../media/image28.emf"/><Relationship Id="rId9" Type="http://schemas.openxmlformats.org/officeDocument/2006/relationships/image" Target="../media/image9.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7.emf"/><Relationship Id="rId7" Type="http://schemas.openxmlformats.org/officeDocument/2006/relationships/image" Target="../media/image30.emf"/><Relationship Id="rId2" Type="http://schemas.openxmlformats.org/officeDocument/2006/relationships/image" Target="../media/image26.emf"/><Relationship Id="rId1" Type="http://schemas.openxmlformats.org/officeDocument/2006/relationships/slideMaster" Target="../slideMasters/slideMaster2.xml"/><Relationship Id="rId6" Type="http://schemas.openxmlformats.org/officeDocument/2006/relationships/image" Target="../media/image29.emf"/><Relationship Id="rId5" Type="http://schemas.openxmlformats.org/officeDocument/2006/relationships/image" Target="../media/image23.emf"/><Relationship Id="rId10" Type="http://schemas.openxmlformats.org/officeDocument/2006/relationships/image" Target="../media/image24.png"/><Relationship Id="rId4" Type="http://schemas.openxmlformats.org/officeDocument/2006/relationships/image" Target="../media/image28.emf"/><Relationship Id="rId9" Type="http://schemas.openxmlformats.org/officeDocument/2006/relationships/image" Target="../media/image9.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27.emf"/><Relationship Id="rId7" Type="http://schemas.openxmlformats.org/officeDocument/2006/relationships/image" Target="../media/image25.emf"/><Relationship Id="rId2" Type="http://schemas.openxmlformats.org/officeDocument/2006/relationships/image" Target="../media/image26.emf"/><Relationship Id="rId1" Type="http://schemas.openxmlformats.org/officeDocument/2006/relationships/slideMaster" Target="../slideMasters/slideMaster2.xml"/><Relationship Id="rId6" Type="http://schemas.openxmlformats.org/officeDocument/2006/relationships/image" Target="../media/image30.emf"/><Relationship Id="rId5" Type="http://schemas.openxmlformats.org/officeDocument/2006/relationships/image" Target="../media/image29.emf"/><Relationship Id="rId10" Type="http://schemas.openxmlformats.org/officeDocument/2006/relationships/image" Target="../media/image24.png"/><Relationship Id="rId4" Type="http://schemas.openxmlformats.org/officeDocument/2006/relationships/image" Target="../media/image28.emf"/><Relationship Id="rId9" Type="http://schemas.openxmlformats.org/officeDocument/2006/relationships/image" Target="../media/image23.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26.emf"/><Relationship Id="rId7" Type="http://schemas.openxmlformats.org/officeDocument/2006/relationships/image" Target="../media/image25.emf"/><Relationship Id="rId2" Type="http://schemas.openxmlformats.org/officeDocument/2006/relationships/image" Target="../media/image34.emf"/><Relationship Id="rId1" Type="http://schemas.openxmlformats.org/officeDocument/2006/relationships/slideMaster" Target="../slideMasters/slideMaster2.xml"/><Relationship Id="rId6" Type="http://schemas.openxmlformats.org/officeDocument/2006/relationships/image" Target="../media/image29.emf"/><Relationship Id="rId11" Type="http://schemas.openxmlformats.org/officeDocument/2006/relationships/image" Target="../media/image36.png"/><Relationship Id="rId5" Type="http://schemas.openxmlformats.org/officeDocument/2006/relationships/image" Target="../media/image28.emf"/><Relationship Id="rId10" Type="http://schemas.openxmlformats.org/officeDocument/2006/relationships/image" Target="../media/image23.emf"/><Relationship Id="rId4" Type="http://schemas.openxmlformats.org/officeDocument/2006/relationships/image" Target="../media/image27.emf"/><Relationship Id="rId9" Type="http://schemas.openxmlformats.org/officeDocument/2006/relationships/image" Target="../media/image9.emf"/></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26.emf"/><Relationship Id="rId7" Type="http://schemas.openxmlformats.org/officeDocument/2006/relationships/image" Target="../media/image25.emf"/><Relationship Id="rId2" Type="http://schemas.openxmlformats.org/officeDocument/2006/relationships/image" Target="../media/image34.emf"/><Relationship Id="rId1" Type="http://schemas.openxmlformats.org/officeDocument/2006/relationships/slideMaster" Target="../slideMasters/slideMaster2.xml"/><Relationship Id="rId6" Type="http://schemas.openxmlformats.org/officeDocument/2006/relationships/image" Target="../media/image30.emf"/><Relationship Id="rId11" Type="http://schemas.openxmlformats.org/officeDocument/2006/relationships/image" Target="../media/image22.png"/><Relationship Id="rId5" Type="http://schemas.openxmlformats.org/officeDocument/2006/relationships/image" Target="../media/image23.emf"/><Relationship Id="rId10" Type="http://schemas.openxmlformats.org/officeDocument/2006/relationships/image" Target="../media/image29.emf"/><Relationship Id="rId4" Type="http://schemas.openxmlformats.org/officeDocument/2006/relationships/image" Target="../media/image27.emf"/><Relationship Id="rId9" Type="http://schemas.openxmlformats.org/officeDocument/2006/relationships/image" Target="../media/image28.emf"/></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719AF9-51A8-F941-907D-716BB118369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xmlns="" id="{F20D5C52-48F0-FA45-887B-A2158F2854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xmlns="" id="{F4A9B73C-F5A7-4245-A2B8-45A30770F9AB}"/>
              </a:ext>
            </a:extLst>
          </p:cNvPr>
          <p:cNvSpPr>
            <a:spLocks noGrp="1"/>
          </p:cNvSpPr>
          <p:nvPr>
            <p:ph type="dt" sz="half" idx="10"/>
          </p:nvPr>
        </p:nvSpPr>
        <p:spPr/>
        <p:txBody>
          <a:bodyPr/>
          <a:lstStyle/>
          <a:p>
            <a:fld id="{9C1CE76A-FDDF-F04C-B4D6-DAA3EFAA01E0}" type="datetimeFigureOut">
              <a:rPr lang="en-US" smtClean="0"/>
              <a:t>10/2/2020</a:t>
            </a:fld>
            <a:endParaRPr lang="en-US"/>
          </a:p>
        </p:txBody>
      </p:sp>
      <p:sp>
        <p:nvSpPr>
          <p:cNvPr id="5" name="Footer Placeholder 4">
            <a:extLst>
              <a:ext uri="{FF2B5EF4-FFF2-40B4-BE49-F238E27FC236}">
                <a16:creationId xmlns:a16="http://schemas.microsoft.com/office/drawing/2014/main" xmlns="" id="{5E0DDCAB-A96C-944C-A336-CE3C897B9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54F7B12-28CB-724F-967B-27D4B118FCE8}"/>
              </a:ext>
            </a:extLst>
          </p:cNvPr>
          <p:cNvSpPr>
            <a:spLocks noGrp="1"/>
          </p:cNvSpPr>
          <p:nvPr>
            <p:ph type="sldNum" sz="quarter" idx="12"/>
          </p:nvPr>
        </p:nvSpPr>
        <p:spPr/>
        <p:txBody>
          <a:bodyPr/>
          <a:lstStyle/>
          <a:p>
            <a:fld id="{2C13E451-6715-0E41-AB48-BD524CA18862}" type="slidenum">
              <a:rPr lang="en-US" smtClean="0"/>
              <a:t>‹#›</a:t>
            </a:fld>
            <a:endParaRPr lang="en-US"/>
          </a:p>
        </p:txBody>
      </p:sp>
    </p:spTree>
    <p:extLst>
      <p:ext uri="{BB962C8B-B14F-4D97-AF65-F5344CB8AC3E}">
        <p14:creationId xmlns:p14="http://schemas.microsoft.com/office/powerpoint/2010/main" val="339405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102AC4-F330-8143-9A97-F4181706F6E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3E17C944-899E-6B45-8819-65F807BFB80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93F39372-5D30-B64C-8030-0E6A28D339BA}"/>
              </a:ext>
            </a:extLst>
          </p:cNvPr>
          <p:cNvSpPr>
            <a:spLocks noGrp="1"/>
          </p:cNvSpPr>
          <p:nvPr>
            <p:ph type="dt" sz="half" idx="10"/>
          </p:nvPr>
        </p:nvSpPr>
        <p:spPr/>
        <p:txBody>
          <a:bodyPr/>
          <a:lstStyle/>
          <a:p>
            <a:fld id="{9C1CE76A-FDDF-F04C-B4D6-DAA3EFAA01E0}" type="datetimeFigureOut">
              <a:rPr lang="en-US" smtClean="0"/>
              <a:t>10/2/2020</a:t>
            </a:fld>
            <a:endParaRPr lang="en-US"/>
          </a:p>
        </p:txBody>
      </p:sp>
      <p:sp>
        <p:nvSpPr>
          <p:cNvPr id="5" name="Footer Placeholder 4">
            <a:extLst>
              <a:ext uri="{FF2B5EF4-FFF2-40B4-BE49-F238E27FC236}">
                <a16:creationId xmlns:a16="http://schemas.microsoft.com/office/drawing/2014/main" xmlns="" id="{801CCB61-567A-B241-97D0-5EFABFD08F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6EEED0B-9A34-0A48-BCCE-2097F00E0F38}"/>
              </a:ext>
            </a:extLst>
          </p:cNvPr>
          <p:cNvSpPr>
            <a:spLocks noGrp="1"/>
          </p:cNvSpPr>
          <p:nvPr>
            <p:ph type="sldNum" sz="quarter" idx="12"/>
          </p:nvPr>
        </p:nvSpPr>
        <p:spPr/>
        <p:txBody>
          <a:bodyPr/>
          <a:lstStyle/>
          <a:p>
            <a:fld id="{2C13E451-6715-0E41-AB48-BD524CA18862}" type="slidenum">
              <a:rPr lang="en-US" smtClean="0"/>
              <a:t>‹#›</a:t>
            </a:fld>
            <a:endParaRPr lang="en-US"/>
          </a:p>
        </p:txBody>
      </p:sp>
    </p:spTree>
    <p:extLst>
      <p:ext uri="{BB962C8B-B14F-4D97-AF65-F5344CB8AC3E}">
        <p14:creationId xmlns:p14="http://schemas.microsoft.com/office/powerpoint/2010/main" val="2346843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46B2D17-8699-2A43-B298-7BCC95D33AA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43D487FB-A54B-864D-ACC7-8DEF9830C98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A0DA1FD9-8B9B-7449-A1A5-BB5A9A55D0BD}"/>
              </a:ext>
            </a:extLst>
          </p:cNvPr>
          <p:cNvSpPr>
            <a:spLocks noGrp="1"/>
          </p:cNvSpPr>
          <p:nvPr>
            <p:ph type="dt" sz="half" idx="10"/>
          </p:nvPr>
        </p:nvSpPr>
        <p:spPr/>
        <p:txBody>
          <a:bodyPr/>
          <a:lstStyle/>
          <a:p>
            <a:fld id="{9C1CE76A-FDDF-F04C-B4D6-DAA3EFAA01E0}" type="datetimeFigureOut">
              <a:rPr lang="en-US" smtClean="0"/>
              <a:t>10/2/2020</a:t>
            </a:fld>
            <a:endParaRPr lang="en-US"/>
          </a:p>
        </p:txBody>
      </p:sp>
      <p:sp>
        <p:nvSpPr>
          <p:cNvPr id="5" name="Footer Placeholder 4">
            <a:extLst>
              <a:ext uri="{FF2B5EF4-FFF2-40B4-BE49-F238E27FC236}">
                <a16:creationId xmlns:a16="http://schemas.microsoft.com/office/drawing/2014/main" xmlns="" id="{722CD7F5-C224-EE4C-98D1-1CFECE9FD9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A9FDE19-7548-1D4E-AA57-C8435E83488B}"/>
              </a:ext>
            </a:extLst>
          </p:cNvPr>
          <p:cNvSpPr>
            <a:spLocks noGrp="1"/>
          </p:cNvSpPr>
          <p:nvPr>
            <p:ph type="sldNum" sz="quarter" idx="12"/>
          </p:nvPr>
        </p:nvSpPr>
        <p:spPr/>
        <p:txBody>
          <a:bodyPr/>
          <a:lstStyle/>
          <a:p>
            <a:fld id="{2C13E451-6715-0E41-AB48-BD524CA18862}" type="slidenum">
              <a:rPr lang="en-US" smtClean="0"/>
              <a:t>‹#›</a:t>
            </a:fld>
            <a:endParaRPr lang="en-US"/>
          </a:p>
        </p:txBody>
      </p:sp>
    </p:spTree>
    <p:extLst>
      <p:ext uri="{BB962C8B-B14F-4D97-AF65-F5344CB8AC3E}">
        <p14:creationId xmlns:p14="http://schemas.microsoft.com/office/powerpoint/2010/main" val="59986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ue Blank">
    <p:bg>
      <p:bgPr>
        <a:solidFill>
          <a:srgbClr val="06BFE0"/>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AB5DBBAE-2EFD-2244-9EB2-5B025B1584F2}"/>
              </a:ext>
            </a:extLst>
          </p:cNvPr>
          <p:cNvSpPr/>
          <p:nvPr userDrawn="1"/>
        </p:nvSpPr>
        <p:spPr>
          <a:xfrm>
            <a:off x="0" y="6080499"/>
            <a:ext cx="764088" cy="764088"/>
          </a:xfrm>
          <a:prstGeom prst="rect">
            <a:avLst/>
          </a:prstGeom>
          <a:solidFill>
            <a:srgbClr val="06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lvl1pPr>
              <a:defRPr>
                <a:solidFill>
                  <a:schemeClr val="bg1"/>
                </a:solidFill>
              </a:defRPr>
            </a:lvl1pPr>
          </a:lstStyle>
          <a:p>
            <a:fld id="{34F07272-15A4-0748-999E-8D6BECC86814}" type="datetime3">
              <a:rPr lang="en-US" smtClean="0"/>
              <a:t>2 October 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dirty="0"/>
              <a:t>#404B-EXH – Learning Zone: Choose Your WoW!</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Tree>
    <p:extLst>
      <p:ext uri="{BB962C8B-B14F-4D97-AF65-F5344CB8AC3E}">
        <p14:creationId xmlns:p14="http://schemas.microsoft.com/office/powerpoint/2010/main" val="2912651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ATION COVER 1 IMAG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xmlns=""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4">
            <a:extLst>
              <a:ext uri="{FF2B5EF4-FFF2-40B4-BE49-F238E27FC236}">
                <a16:creationId xmlns:a16="http://schemas.microsoft.com/office/drawing/2014/main" xmlns="" id="{A93326D8-916E-7F42-84A1-D3255B7EA051}"/>
              </a:ext>
            </a:extLst>
          </p:cNvPr>
          <p:cNvSpPr>
            <a:spLocks noGrp="1"/>
          </p:cNvSpPr>
          <p:nvPr>
            <p:ph type="pic" sz="quarter" idx="14"/>
          </p:nvPr>
        </p:nvSpPr>
        <p:spPr>
          <a:xfrm>
            <a:off x="4191000" y="0"/>
            <a:ext cx="8001000" cy="6858000"/>
          </a:xfrm>
          <a:solidFill>
            <a:schemeClr val="bg1">
              <a:lumMod val="95000"/>
            </a:schemeClr>
          </a:solidFill>
        </p:spPr>
        <p:txBody>
          <a:bodyPr/>
          <a:lstStyle/>
          <a:p>
            <a:r>
              <a:rPr lang="en-US" dirty="0"/>
              <a:t>Click icon to add picture</a:t>
            </a:r>
          </a:p>
        </p:txBody>
      </p:sp>
      <p:pic>
        <p:nvPicPr>
          <p:cNvPr id="7" name="Immagine 6">
            <a:extLst>
              <a:ext uri="{FF2B5EF4-FFF2-40B4-BE49-F238E27FC236}">
                <a16:creationId xmlns:a16="http://schemas.microsoft.com/office/drawing/2014/main" xmlns="" id="{1399BEF7-ABF6-1341-B508-5EACA78C25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2" y="146303"/>
            <a:ext cx="2495228" cy="1208999"/>
          </a:xfrm>
          <a:prstGeom prst="rect">
            <a:avLst/>
          </a:prstGeom>
        </p:spPr>
      </p:pic>
      <p:grpSp>
        <p:nvGrpSpPr>
          <p:cNvPr id="8" name="Picture 30">
            <a:extLst>
              <a:ext uri="{FF2B5EF4-FFF2-40B4-BE49-F238E27FC236}">
                <a16:creationId xmlns:a16="http://schemas.microsoft.com/office/drawing/2014/main" xmlns="" id="{390D7204-2EDC-F54C-99B0-316BB8166E2F}"/>
              </a:ext>
            </a:extLst>
          </p:cNvPr>
          <p:cNvGrpSpPr/>
          <p:nvPr userDrawn="1"/>
        </p:nvGrpSpPr>
        <p:grpSpPr>
          <a:xfrm>
            <a:off x="5551112" y="146303"/>
            <a:ext cx="6631997" cy="6618490"/>
            <a:chOff x="603504" y="-281894"/>
            <a:chExt cx="7139894" cy="7139894"/>
          </a:xfrm>
          <a:blipFill dpi="0" rotWithShape="1">
            <a:blip r:embed="rId3">
              <a:extLst>
                <a:ext uri="{28A0092B-C50C-407E-A947-70E740481C1C}">
                  <a14:useLocalDpi xmlns:a14="http://schemas.microsoft.com/office/drawing/2010/main" val="0"/>
                </a:ext>
              </a:extLst>
            </a:blip>
            <a:srcRect/>
            <a:stretch>
              <a:fillRect/>
            </a:stretch>
          </a:blipFill>
        </p:grpSpPr>
        <p:sp>
          <p:nvSpPr>
            <p:cNvPr id="9" name="Figura a mano libera 8">
              <a:extLst>
                <a:ext uri="{FF2B5EF4-FFF2-40B4-BE49-F238E27FC236}">
                  <a16:creationId xmlns:a16="http://schemas.microsoft.com/office/drawing/2014/main" xmlns="" id="{155782B1-7A4F-CC40-80D9-D30557385A0A}"/>
                </a:ext>
              </a:extLst>
            </p:cNvPr>
            <p:cNvSpPr/>
            <p:nvPr/>
          </p:nvSpPr>
          <p:spPr>
            <a:xfrm>
              <a:off x="603504" y="-281894"/>
              <a:ext cx="2379964" cy="2379964"/>
            </a:xfrm>
            <a:custGeom>
              <a:avLst/>
              <a:gdLst>
                <a:gd name="connsiteX0" fmla="*/ 2379965 w 2379964"/>
                <a:gd name="connsiteY0" fmla="*/ 1189982 h 2379964"/>
                <a:gd name="connsiteX1" fmla="*/ 1189982 w 2379964"/>
                <a:gd name="connsiteY1" fmla="*/ 2379965 h 2379964"/>
                <a:gd name="connsiteX2" fmla="*/ 0 w 2379964"/>
                <a:gd name="connsiteY2" fmla="*/ 1189982 h 2379964"/>
                <a:gd name="connsiteX3" fmla="*/ 1189982 w 2379964"/>
                <a:gd name="connsiteY3" fmla="*/ 0 h 2379964"/>
                <a:gd name="connsiteX4" fmla="*/ 2379965 w 2379964"/>
                <a:gd name="connsiteY4" fmla="*/ 1189982 h 237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964" h="2379964">
                  <a:moveTo>
                    <a:pt x="2379965" y="1189982"/>
                  </a:moveTo>
                  <a:cubicBezTo>
                    <a:pt x="2379965" y="1847192"/>
                    <a:pt x="1847192" y="2379965"/>
                    <a:pt x="1189982" y="2379965"/>
                  </a:cubicBezTo>
                  <a:cubicBezTo>
                    <a:pt x="532773" y="2379965"/>
                    <a:pt x="0" y="1847192"/>
                    <a:pt x="0" y="1189982"/>
                  </a:cubicBezTo>
                  <a:cubicBezTo>
                    <a:pt x="0" y="532773"/>
                    <a:pt x="532773" y="0"/>
                    <a:pt x="1189982" y="0"/>
                  </a:cubicBezTo>
                  <a:cubicBezTo>
                    <a:pt x="1847192" y="0"/>
                    <a:pt x="2379965" y="532773"/>
                    <a:pt x="2379965" y="1189982"/>
                  </a:cubicBezTo>
                  <a:close/>
                </a:path>
              </a:pathLst>
            </a:custGeom>
            <a:grpFill/>
            <a:ln w="33029" cap="flat">
              <a:noFill/>
              <a:prstDash val="solid"/>
              <a:miter/>
            </a:ln>
          </p:spPr>
          <p:txBody>
            <a:bodyPr rtlCol="0" anchor="ctr"/>
            <a:lstStyle/>
            <a:p>
              <a:endParaRPr lang="it-IT"/>
            </a:p>
          </p:txBody>
        </p:sp>
        <p:sp>
          <p:nvSpPr>
            <p:cNvPr id="10" name="Figura a mano libera 9">
              <a:extLst>
                <a:ext uri="{FF2B5EF4-FFF2-40B4-BE49-F238E27FC236}">
                  <a16:creationId xmlns:a16="http://schemas.microsoft.com/office/drawing/2014/main" xmlns="" id="{F005B3A5-2D03-6846-89E9-036399D4FA79}"/>
                </a:ext>
              </a:extLst>
            </p:cNvPr>
            <p:cNvSpPr/>
            <p:nvPr/>
          </p:nvSpPr>
          <p:spPr>
            <a:xfrm>
              <a:off x="2983468" y="-281894"/>
              <a:ext cx="2379964" cy="2379964"/>
            </a:xfrm>
            <a:custGeom>
              <a:avLst/>
              <a:gdLst>
                <a:gd name="connsiteX0" fmla="*/ 2379965 w 2379964"/>
                <a:gd name="connsiteY0" fmla="*/ 1189982 h 2379964"/>
                <a:gd name="connsiteX1" fmla="*/ 1189982 w 2379964"/>
                <a:gd name="connsiteY1" fmla="*/ 2379965 h 2379964"/>
                <a:gd name="connsiteX2" fmla="*/ 0 w 2379964"/>
                <a:gd name="connsiteY2" fmla="*/ 1189982 h 2379964"/>
                <a:gd name="connsiteX3" fmla="*/ 1189982 w 2379964"/>
                <a:gd name="connsiteY3" fmla="*/ 0 h 2379964"/>
                <a:gd name="connsiteX4" fmla="*/ 2379965 w 2379964"/>
                <a:gd name="connsiteY4" fmla="*/ 1189982 h 237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964" h="2379964">
                  <a:moveTo>
                    <a:pt x="2379965" y="1189982"/>
                  </a:moveTo>
                  <a:cubicBezTo>
                    <a:pt x="2379965" y="1847192"/>
                    <a:pt x="1847191" y="2379965"/>
                    <a:pt x="1189982" y="2379965"/>
                  </a:cubicBezTo>
                  <a:cubicBezTo>
                    <a:pt x="532773" y="2379965"/>
                    <a:pt x="0" y="1847192"/>
                    <a:pt x="0" y="1189982"/>
                  </a:cubicBezTo>
                  <a:cubicBezTo>
                    <a:pt x="0" y="532773"/>
                    <a:pt x="532773" y="0"/>
                    <a:pt x="1189982" y="0"/>
                  </a:cubicBezTo>
                  <a:cubicBezTo>
                    <a:pt x="1847191" y="0"/>
                    <a:pt x="2379965" y="532773"/>
                    <a:pt x="2379965" y="1189982"/>
                  </a:cubicBezTo>
                  <a:close/>
                </a:path>
              </a:pathLst>
            </a:custGeom>
            <a:grpFill/>
            <a:ln w="33029" cap="flat">
              <a:noFill/>
              <a:prstDash val="solid"/>
              <a:miter/>
            </a:ln>
          </p:spPr>
          <p:txBody>
            <a:bodyPr rtlCol="0" anchor="ctr"/>
            <a:lstStyle/>
            <a:p>
              <a:endParaRPr lang="it-IT"/>
            </a:p>
          </p:txBody>
        </p:sp>
        <p:sp>
          <p:nvSpPr>
            <p:cNvPr id="11" name="Figura a mano libera 10">
              <a:extLst>
                <a:ext uri="{FF2B5EF4-FFF2-40B4-BE49-F238E27FC236}">
                  <a16:creationId xmlns:a16="http://schemas.microsoft.com/office/drawing/2014/main" xmlns="" id="{CF306696-465C-0E41-A391-F86F4C79EA2C}"/>
                </a:ext>
              </a:extLst>
            </p:cNvPr>
            <p:cNvSpPr/>
            <p:nvPr/>
          </p:nvSpPr>
          <p:spPr>
            <a:xfrm>
              <a:off x="5363433" y="-281894"/>
              <a:ext cx="2379964" cy="2379964"/>
            </a:xfrm>
            <a:custGeom>
              <a:avLst/>
              <a:gdLst>
                <a:gd name="connsiteX0" fmla="*/ 2379965 w 2379964"/>
                <a:gd name="connsiteY0" fmla="*/ 1189982 h 2379964"/>
                <a:gd name="connsiteX1" fmla="*/ 1189982 w 2379964"/>
                <a:gd name="connsiteY1" fmla="*/ 2379965 h 2379964"/>
                <a:gd name="connsiteX2" fmla="*/ 0 w 2379964"/>
                <a:gd name="connsiteY2" fmla="*/ 1189982 h 2379964"/>
                <a:gd name="connsiteX3" fmla="*/ 1189982 w 2379964"/>
                <a:gd name="connsiteY3" fmla="*/ 0 h 2379964"/>
                <a:gd name="connsiteX4" fmla="*/ 2379965 w 2379964"/>
                <a:gd name="connsiteY4" fmla="*/ 1189982 h 237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964" h="2379964">
                  <a:moveTo>
                    <a:pt x="2379965" y="1189982"/>
                  </a:moveTo>
                  <a:cubicBezTo>
                    <a:pt x="2379965" y="1847192"/>
                    <a:pt x="1847191" y="2379965"/>
                    <a:pt x="1189982" y="2379965"/>
                  </a:cubicBezTo>
                  <a:cubicBezTo>
                    <a:pt x="532773" y="2379965"/>
                    <a:pt x="0" y="1847192"/>
                    <a:pt x="0" y="1189982"/>
                  </a:cubicBezTo>
                  <a:cubicBezTo>
                    <a:pt x="0" y="532773"/>
                    <a:pt x="532773" y="0"/>
                    <a:pt x="1189982" y="0"/>
                  </a:cubicBezTo>
                  <a:cubicBezTo>
                    <a:pt x="1847191" y="0"/>
                    <a:pt x="2379965" y="532773"/>
                    <a:pt x="2379965" y="1189982"/>
                  </a:cubicBezTo>
                  <a:close/>
                </a:path>
              </a:pathLst>
            </a:custGeom>
            <a:grpFill/>
            <a:ln w="33029" cap="flat">
              <a:noFill/>
              <a:prstDash val="solid"/>
              <a:miter/>
            </a:ln>
          </p:spPr>
          <p:txBody>
            <a:bodyPr rtlCol="0" anchor="ctr"/>
            <a:lstStyle/>
            <a:p>
              <a:endParaRPr lang="it-IT"/>
            </a:p>
          </p:txBody>
        </p:sp>
        <p:sp>
          <p:nvSpPr>
            <p:cNvPr id="12" name="Figura a mano libera 11">
              <a:extLst>
                <a:ext uri="{FF2B5EF4-FFF2-40B4-BE49-F238E27FC236}">
                  <a16:creationId xmlns:a16="http://schemas.microsoft.com/office/drawing/2014/main" xmlns="" id="{E4C85C43-B3A7-7542-B19B-53B335A29C89}"/>
                </a:ext>
              </a:extLst>
            </p:cNvPr>
            <p:cNvSpPr/>
            <p:nvPr/>
          </p:nvSpPr>
          <p:spPr>
            <a:xfrm>
              <a:off x="603504" y="2098070"/>
              <a:ext cx="2379964" cy="2379964"/>
            </a:xfrm>
            <a:custGeom>
              <a:avLst/>
              <a:gdLst>
                <a:gd name="connsiteX0" fmla="*/ 2379965 w 2379964"/>
                <a:gd name="connsiteY0" fmla="*/ 1189982 h 2379964"/>
                <a:gd name="connsiteX1" fmla="*/ 1189982 w 2379964"/>
                <a:gd name="connsiteY1" fmla="*/ 2379965 h 2379964"/>
                <a:gd name="connsiteX2" fmla="*/ 0 w 2379964"/>
                <a:gd name="connsiteY2" fmla="*/ 1189982 h 2379964"/>
                <a:gd name="connsiteX3" fmla="*/ 1189982 w 2379964"/>
                <a:gd name="connsiteY3" fmla="*/ 0 h 2379964"/>
                <a:gd name="connsiteX4" fmla="*/ 2379965 w 2379964"/>
                <a:gd name="connsiteY4" fmla="*/ 1189982 h 237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964" h="2379964">
                  <a:moveTo>
                    <a:pt x="2379965" y="1189982"/>
                  </a:moveTo>
                  <a:cubicBezTo>
                    <a:pt x="2379965" y="1847191"/>
                    <a:pt x="1847192" y="2379965"/>
                    <a:pt x="1189982" y="2379965"/>
                  </a:cubicBezTo>
                  <a:cubicBezTo>
                    <a:pt x="532773" y="2379965"/>
                    <a:pt x="0" y="1847191"/>
                    <a:pt x="0" y="1189982"/>
                  </a:cubicBezTo>
                  <a:cubicBezTo>
                    <a:pt x="0" y="532773"/>
                    <a:pt x="532773" y="0"/>
                    <a:pt x="1189982" y="0"/>
                  </a:cubicBezTo>
                  <a:cubicBezTo>
                    <a:pt x="1847192" y="0"/>
                    <a:pt x="2379965" y="532773"/>
                    <a:pt x="2379965" y="1189982"/>
                  </a:cubicBezTo>
                  <a:close/>
                </a:path>
              </a:pathLst>
            </a:custGeom>
            <a:grpFill/>
            <a:ln w="33029" cap="flat">
              <a:noFill/>
              <a:prstDash val="solid"/>
              <a:miter/>
            </a:ln>
          </p:spPr>
          <p:txBody>
            <a:bodyPr rtlCol="0" anchor="ctr"/>
            <a:lstStyle/>
            <a:p>
              <a:endParaRPr lang="it-IT"/>
            </a:p>
          </p:txBody>
        </p:sp>
        <p:sp>
          <p:nvSpPr>
            <p:cNvPr id="14" name="Figura a mano libera 13">
              <a:extLst>
                <a:ext uri="{FF2B5EF4-FFF2-40B4-BE49-F238E27FC236}">
                  <a16:creationId xmlns:a16="http://schemas.microsoft.com/office/drawing/2014/main" xmlns="" id="{3BD44AA8-CDA9-7345-B41A-FD2BB256B31D}"/>
                </a:ext>
              </a:extLst>
            </p:cNvPr>
            <p:cNvSpPr/>
            <p:nvPr/>
          </p:nvSpPr>
          <p:spPr>
            <a:xfrm>
              <a:off x="2983468" y="2098070"/>
              <a:ext cx="2379964" cy="2379964"/>
            </a:xfrm>
            <a:custGeom>
              <a:avLst/>
              <a:gdLst>
                <a:gd name="connsiteX0" fmla="*/ 2379965 w 2379964"/>
                <a:gd name="connsiteY0" fmla="*/ 1189982 h 2379964"/>
                <a:gd name="connsiteX1" fmla="*/ 1189982 w 2379964"/>
                <a:gd name="connsiteY1" fmla="*/ 2379965 h 2379964"/>
                <a:gd name="connsiteX2" fmla="*/ 0 w 2379964"/>
                <a:gd name="connsiteY2" fmla="*/ 1189982 h 2379964"/>
                <a:gd name="connsiteX3" fmla="*/ 1189982 w 2379964"/>
                <a:gd name="connsiteY3" fmla="*/ 0 h 2379964"/>
                <a:gd name="connsiteX4" fmla="*/ 2379965 w 2379964"/>
                <a:gd name="connsiteY4" fmla="*/ 1189982 h 237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964" h="2379964">
                  <a:moveTo>
                    <a:pt x="2379965" y="1189982"/>
                  </a:moveTo>
                  <a:cubicBezTo>
                    <a:pt x="2379965" y="1847191"/>
                    <a:pt x="1847191" y="2379965"/>
                    <a:pt x="1189982" y="2379965"/>
                  </a:cubicBezTo>
                  <a:cubicBezTo>
                    <a:pt x="532773" y="2379965"/>
                    <a:pt x="0" y="1847191"/>
                    <a:pt x="0" y="1189982"/>
                  </a:cubicBezTo>
                  <a:cubicBezTo>
                    <a:pt x="0" y="532773"/>
                    <a:pt x="532773" y="0"/>
                    <a:pt x="1189982" y="0"/>
                  </a:cubicBezTo>
                  <a:cubicBezTo>
                    <a:pt x="1847191" y="0"/>
                    <a:pt x="2379965" y="532773"/>
                    <a:pt x="2379965" y="1189982"/>
                  </a:cubicBezTo>
                  <a:close/>
                </a:path>
              </a:pathLst>
            </a:custGeom>
            <a:grpFill/>
            <a:ln w="33029" cap="flat">
              <a:noFill/>
              <a:prstDash val="solid"/>
              <a:miter/>
            </a:ln>
          </p:spPr>
          <p:txBody>
            <a:bodyPr rtlCol="0" anchor="ctr"/>
            <a:lstStyle/>
            <a:p>
              <a:endParaRPr lang="it-IT"/>
            </a:p>
          </p:txBody>
        </p:sp>
        <p:sp>
          <p:nvSpPr>
            <p:cNvPr id="16" name="Figura a mano libera 15">
              <a:extLst>
                <a:ext uri="{FF2B5EF4-FFF2-40B4-BE49-F238E27FC236}">
                  <a16:creationId xmlns:a16="http://schemas.microsoft.com/office/drawing/2014/main" xmlns="" id="{9CE7E63A-20A6-E74D-BA53-8564F2E0D8F3}"/>
                </a:ext>
              </a:extLst>
            </p:cNvPr>
            <p:cNvSpPr/>
            <p:nvPr/>
          </p:nvSpPr>
          <p:spPr>
            <a:xfrm>
              <a:off x="5363433" y="2098070"/>
              <a:ext cx="2379964" cy="2379964"/>
            </a:xfrm>
            <a:custGeom>
              <a:avLst/>
              <a:gdLst>
                <a:gd name="connsiteX0" fmla="*/ 2379965 w 2379964"/>
                <a:gd name="connsiteY0" fmla="*/ 1189982 h 2379964"/>
                <a:gd name="connsiteX1" fmla="*/ 1189982 w 2379964"/>
                <a:gd name="connsiteY1" fmla="*/ 2379965 h 2379964"/>
                <a:gd name="connsiteX2" fmla="*/ 0 w 2379964"/>
                <a:gd name="connsiteY2" fmla="*/ 1189982 h 2379964"/>
                <a:gd name="connsiteX3" fmla="*/ 1189982 w 2379964"/>
                <a:gd name="connsiteY3" fmla="*/ 0 h 2379964"/>
                <a:gd name="connsiteX4" fmla="*/ 2379965 w 2379964"/>
                <a:gd name="connsiteY4" fmla="*/ 1189982 h 237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964" h="2379964">
                  <a:moveTo>
                    <a:pt x="2379965" y="1189982"/>
                  </a:moveTo>
                  <a:cubicBezTo>
                    <a:pt x="2379965" y="1847191"/>
                    <a:pt x="1847191" y="2379965"/>
                    <a:pt x="1189982" y="2379965"/>
                  </a:cubicBezTo>
                  <a:cubicBezTo>
                    <a:pt x="532773" y="2379965"/>
                    <a:pt x="0" y="1847191"/>
                    <a:pt x="0" y="1189982"/>
                  </a:cubicBezTo>
                  <a:cubicBezTo>
                    <a:pt x="0" y="532773"/>
                    <a:pt x="532773" y="0"/>
                    <a:pt x="1189982" y="0"/>
                  </a:cubicBezTo>
                  <a:cubicBezTo>
                    <a:pt x="1847191" y="0"/>
                    <a:pt x="2379965" y="532773"/>
                    <a:pt x="2379965" y="1189982"/>
                  </a:cubicBezTo>
                  <a:close/>
                </a:path>
              </a:pathLst>
            </a:custGeom>
            <a:grpFill/>
            <a:ln w="33029" cap="flat">
              <a:noFill/>
              <a:prstDash val="solid"/>
              <a:miter/>
            </a:ln>
          </p:spPr>
          <p:txBody>
            <a:bodyPr rtlCol="0" anchor="ctr"/>
            <a:lstStyle/>
            <a:p>
              <a:endParaRPr lang="it-IT"/>
            </a:p>
          </p:txBody>
        </p:sp>
        <p:sp>
          <p:nvSpPr>
            <p:cNvPr id="17" name="Figura a mano libera 16">
              <a:extLst>
                <a:ext uri="{FF2B5EF4-FFF2-40B4-BE49-F238E27FC236}">
                  <a16:creationId xmlns:a16="http://schemas.microsoft.com/office/drawing/2014/main" xmlns="" id="{E653FC4B-CB2A-D340-9EAD-0B2BEE6810DE}"/>
                </a:ext>
              </a:extLst>
            </p:cNvPr>
            <p:cNvSpPr/>
            <p:nvPr/>
          </p:nvSpPr>
          <p:spPr>
            <a:xfrm>
              <a:off x="603504" y="4478035"/>
              <a:ext cx="2379964" cy="2379964"/>
            </a:xfrm>
            <a:custGeom>
              <a:avLst/>
              <a:gdLst>
                <a:gd name="connsiteX0" fmla="*/ 2379965 w 2379964"/>
                <a:gd name="connsiteY0" fmla="*/ 1189982 h 2379964"/>
                <a:gd name="connsiteX1" fmla="*/ 1189982 w 2379964"/>
                <a:gd name="connsiteY1" fmla="*/ 2379965 h 2379964"/>
                <a:gd name="connsiteX2" fmla="*/ 0 w 2379964"/>
                <a:gd name="connsiteY2" fmla="*/ 1189982 h 2379964"/>
                <a:gd name="connsiteX3" fmla="*/ 1189982 w 2379964"/>
                <a:gd name="connsiteY3" fmla="*/ 0 h 2379964"/>
                <a:gd name="connsiteX4" fmla="*/ 2379965 w 2379964"/>
                <a:gd name="connsiteY4" fmla="*/ 1189982 h 237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964" h="2379964">
                  <a:moveTo>
                    <a:pt x="2379965" y="1189982"/>
                  </a:moveTo>
                  <a:cubicBezTo>
                    <a:pt x="2379965" y="1847191"/>
                    <a:pt x="1847192" y="2379965"/>
                    <a:pt x="1189982" y="2379965"/>
                  </a:cubicBezTo>
                  <a:cubicBezTo>
                    <a:pt x="532773" y="2379965"/>
                    <a:pt x="0" y="1847191"/>
                    <a:pt x="0" y="1189982"/>
                  </a:cubicBezTo>
                  <a:cubicBezTo>
                    <a:pt x="0" y="532773"/>
                    <a:pt x="532773" y="0"/>
                    <a:pt x="1189982" y="0"/>
                  </a:cubicBezTo>
                  <a:cubicBezTo>
                    <a:pt x="1847192" y="0"/>
                    <a:pt x="2379965" y="532773"/>
                    <a:pt x="2379965" y="1189982"/>
                  </a:cubicBezTo>
                  <a:close/>
                </a:path>
              </a:pathLst>
            </a:custGeom>
            <a:grpFill/>
            <a:ln w="33029" cap="flat">
              <a:noFill/>
              <a:prstDash val="solid"/>
              <a:miter/>
            </a:ln>
          </p:spPr>
          <p:txBody>
            <a:bodyPr rtlCol="0" anchor="ctr"/>
            <a:lstStyle/>
            <a:p>
              <a:endParaRPr lang="it-IT"/>
            </a:p>
          </p:txBody>
        </p:sp>
        <p:sp>
          <p:nvSpPr>
            <p:cNvPr id="18" name="Figura a mano libera 17">
              <a:extLst>
                <a:ext uri="{FF2B5EF4-FFF2-40B4-BE49-F238E27FC236}">
                  <a16:creationId xmlns:a16="http://schemas.microsoft.com/office/drawing/2014/main" xmlns="" id="{7DB7BB8C-081C-3044-A454-36C6870AF1B6}"/>
                </a:ext>
              </a:extLst>
            </p:cNvPr>
            <p:cNvSpPr/>
            <p:nvPr/>
          </p:nvSpPr>
          <p:spPr>
            <a:xfrm>
              <a:off x="2983468" y="4478035"/>
              <a:ext cx="2379964" cy="2379964"/>
            </a:xfrm>
            <a:custGeom>
              <a:avLst/>
              <a:gdLst>
                <a:gd name="connsiteX0" fmla="*/ 2379965 w 2379964"/>
                <a:gd name="connsiteY0" fmla="*/ 1189982 h 2379964"/>
                <a:gd name="connsiteX1" fmla="*/ 1189982 w 2379964"/>
                <a:gd name="connsiteY1" fmla="*/ 2379965 h 2379964"/>
                <a:gd name="connsiteX2" fmla="*/ 0 w 2379964"/>
                <a:gd name="connsiteY2" fmla="*/ 1189982 h 2379964"/>
                <a:gd name="connsiteX3" fmla="*/ 1189982 w 2379964"/>
                <a:gd name="connsiteY3" fmla="*/ 0 h 2379964"/>
                <a:gd name="connsiteX4" fmla="*/ 2379965 w 2379964"/>
                <a:gd name="connsiteY4" fmla="*/ 1189982 h 237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964" h="2379964">
                  <a:moveTo>
                    <a:pt x="2379965" y="1189982"/>
                  </a:moveTo>
                  <a:cubicBezTo>
                    <a:pt x="2379965" y="1847191"/>
                    <a:pt x="1847191" y="2379965"/>
                    <a:pt x="1189982" y="2379965"/>
                  </a:cubicBezTo>
                  <a:cubicBezTo>
                    <a:pt x="532773" y="2379965"/>
                    <a:pt x="0" y="1847191"/>
                    <a:pt x="0" y="1189982"/>
                  </a:cubicBezTo>
                  <a:cubicBezTo>
                    <a:pt x="0" y="532773"/>
                    <a:pt x="532773" y="0"/>
                    <a:pt x="1189982" y="0"/>
                  </a:cubicBezTo>
                  <a:cubicBezTo>
                    <a:pt x="1847191" y="0"/>
                    <a:pt x="2379965" y="532773"/>
                    <a:pt x="2379965" y="1189982"/>
                  </a:cubicBezTo>
                  <a:close/>
                </a:path>
              </a:pathLst>
            </a:custGeom>
            <a:grpFill/>
            <a:ln w="33029" cap="flat">
              <a:noFill/>
              <a:prstDash val="solid"/>
              <a:miter/>
            </a:ln>
          </p:spPr>
          <p:txBody>
            <a:bodyPr rtlCol="0" anchor="ctr"/>
            <a:lstStyle/>
            <a:p>
              <a:endParaRPr lang="it-IT"/>
            </a:p>
          </p:txBody>
        </p:sp>
        <p:sp>
          <p:nvSpPr>
            <p:cNvPr id="19" name="Figura a mano libera 18">
              <a:extLst>
                <a:ext uri="{FF2B5EF4-FFF2-40B4-BE49-F238E27FC236}">
                  <a16:creationId xmlns:a16="http://schemas.microsoft.com/office/drawing/2014/main" xmlns="" id="{9F23E67D-4102-4242-A7CB-3ED5AE7EF2C3}"/>
                </a:ext>
              </a:extLst>
            </p:cNvPr>
            <p:cNvSpPr/>
            <p:nvPr/>
          </p:nvSpPr>
          <p:spPr>
            <a:xfrm>
              <a:off x="5363433" y="4478035"/>
              <a:ext cx="2379964" cy="2379964"/>
            </a:xfrm>
            <a:custGeom>
              <a:avLst/>
              <a:gdLst>
                <a:gd name="connsiteX0" fmla="*/ 2379965 w 2379964"/>
                <a:gd name="connsiteY0" fmla="*/ 1189982 h 2379964"/>
                <a:gd name="connsiteX1" fmla="*/ 1189982 w 2379964"/>
                <a:gd name="connsiteY1" fmla="*/ 2379965 h 2379964"/>
                <a:gd name="connsiteX2" fmla="*/ 0 w 2379964"/>
                <a:gd name="connsiteY2" fmla="*/ 1189982 h 2379964"/>
                <a:gd name="connsiteX3" fmla="*/ 1189982 w 2379964"/>
                <a:gd name="connsiteY3" fmla="*/ 0 h 2379964"/>
                <a:gd name="connsiteX4" fmla="*/ 2379965 w 2379964"/>
                <a:gd name="connsiteY4" fmla="*/ 1189982 h 237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964" h="2379964">
                  <a:moveTo>
                    <a:pt x="2379965" y="1189982"/>
                  </a:moveTo>
                  <a:cubicBezTo>
                    <a:pt x="2379965" y="1847191"/>
                    <a:pt x="1847191" y="2379965"/>
                    <a:pt x="1189982" y="2379965"/>
                  </a:cubicBezTo>
                  <a:cubicBezTo>
                    <a:pt x="532773" y="2379965"/>
                    <a:pt x="0" y="1847191"/>
                    <a:pt x="0" y="1189982"/>
                  </a:cubicBezTo>
                  <a:cubicBezTo>
                    <a:pt x="0" y="532773"/>
                    <a:pt x="532773" y="0"/>
                    <a:pt x="1189982" y="0"/>
                  </a:cubicBezTo>
                  <a:cubicBezTo>
                    <a:pt x="1847191" y="0"/>
                    <a:pt x="2379965" y="532773"/>
                    <a:pt x="2379965" y="1189982"/>
                  </a:cubicBezTo>
                  <a:close/>
                </a:path>
              </a:pathLst>
            </a:custGeom>
            <a:grpFill/>
            <a:ln w="33029" cap="flat">
              <a:noFill/>
              <a:prstDash val="solid"/>
              <a:miter/>
            </a:ln>
          </p:spPr>
          <p:txBody>
            <a:bodyPr rtlCol="0" anchor="ctr"/>
            <a:lstStyle/>
            <a:p>
              <a:endParaRPr lang="it-IT"/>
            </a:p>
          </p:txBody>
        </p:sp>
      </p:grpSp>
      <p:sp>
        <p:nvSpPr>
          <p:cNvPr id="21" name="Title 1">
            <a:extLst>
              <a:ext uri="{FF2B5EF4-FFF2-40B4-BE49-F238E27FC236}">
                <a16:creationId xmlns:a16="http://schemas.microsoft.com/office/drawing/2014/main" xmlns="" id="{16451BE3-4B3F-1548-9DD3-22EC4110A6B4}"/>
              </a:ext>
            </a:extLst>
          </p:cNvPr>
          <p:cNvSpPr txBox="1">
            <a:spLocks/>
          </p:cNvSpPr>
          <p:nvPr userDrawn="1"/>
        </p:nvSpPr>
        <p:spPr>
          <a:xfrm>
            <a:off x="709932" y="2300550"/>
            <a:ext cx="3867783" cy="1719262"/>
          </a:xfrm>
          <a:prstGeom prst="rect">
            <a:avLst/>
          </a:prstGeom>
        </p:spPr>
        <p:txBody>
          <a:bodyPr vert="horz" lIns="0" tIns="0" rIns="0" bIns="0" rtlCol="0" anchor="b">
            <a:noAutofit/>
          </a:bodyPr>
          <a:lstStyle>
            <a:lvl1pPr algn="l" defTabSz="914400" rtl="0" eaLnBrk="1" latinLnBrk="0" hangingPunct="1">
              <a:lnSpc>
                <a:spcPts val="3200"/>
              </a:lnSpc>
              <a:spcBef>
                <a:spcPct val="0"/>
              </a:spcBef>
              <a:buNone/>
              <a:defRPr sz="2800" kern="1200" cap="all" baseline="0">
                <a:solidFill>
                  <a:schemeClr val="tx1"/>
                </a:solidFill>
                <a:latin typeface="Arial" panose="020B0604020202020204" pitchFamily="34" charset="0"/>
                <a:ea typeface="+mj-ea"/>
                <a:cs typeface="Arial" panose="020B0604020202020204" pitchFamily="34" charset="0"/>
              </a:defRPr>
            </a:lvl1pPr>
          </a:lstStyle>
          <a:p>
            <a:r>
              <a:rPr lang="en-US" cap="none" dirty="0">
                <a:solidFill>
                  <a:schemeClr val="tx1">
                    <a:lumMod val="75000"/>
                    <a:lumOff val="25000"/>
                  </a:schemeClr>
                </a:solidFill>
              </a:rPr>
              <a:t>A PRANZO CON IL NIC</a:t>
            </a:r>
          </a:p>
        </p:txBody>
      </p:sp>
    </p:spTree>
    <p:extLst>
      <p:ext uri="{BB962C8B-B14F-4D97-AF65-F5344CB8AC3E}">
        <p14:creationId xmlns:p14="http://schemas.microsoft.com/office/powerpoint/2010/main" val="1502535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ATION COVER 2 PATTER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xmlns=""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xmlns="" id="{55F123EB-1A43-4C47-967B-614F3118964C}"/>
              </a:ext>
            </a:extLst>
          </p:cNvPr>
          <p:cNvPicPr>
            <a:picLocks noChangeAspect="1"/>
          </p:cNvPicPr>
          <p:nvPr userDrawn="1"/>
        </p:nvPicPr>
        <p:blipFill>
          <a:blip r:embed="rId2"/>
          <a:stretch>
            <a:fillRect/>
          </a:stretch>
        </p:blipFill>
        <p:spPr>
          <a:xfrm>
            <a:off x="11031521" y="307975"/>
            <a:ext cx="847725" cy="847725"/>
          </a:xfrm>
          <a:prstGeom prst="rect">
            <a:avLst/>
          </a:prstGeom>
        </p:spPr>
      </p:pic>
      <p:pic>
        <p:nvPicPr>
          <p:cNvPr id="10" name="Picture 9">
            <a:extLst>
              <a:ext uri="{FF2B5EF4-FFF2-40B4-BE49-F238E27FC236}">
                <a16:creationId xmlns:a16="http://schemas.microsoft.com/office/drawing/2014/main" xmlns="" id="{7BC5CB2C-9AAA-1545-915E-FC49B45E41A4}"/>
              </a:ext>
            </a:extLst>
          </p:cNvPr>
          <p:cNvPicPr>
            <a:picLocks noChangeAspect="1"/>
          </p:cNvPicPr>
          <p:nvPr userDrawn="1"/>
        </p:nvPicPr>
        <p:blipFill>
          <a:blip r:embed="rId3"/>
          <a:stretch>
            <a:fillRect/>
          </a:stretch>
        </p:blipFill>
        <p:spPr>
          <a:xfrm>
            <a:off x="10014264" y="1248105"/>
            <a:ext cx="885495" cy="885495"/>
          </a:xfrm>
          <a:prstGeom prst="rect">
            <a:avLst/>
          </a:prstGeom>
        </p:spPr>
      </p:pic>
      <p:pic>
        <p:nvPicPr>
          <p:cNvPr id="14" name="Picture 13">
            <a:extLst>
              <a:ext uri="{FF2B5EF4-FFF2-40B4-BE49-F238E27FC236}">
                <a16:creationId xmlns:a16="http://schemas.microsoft.com/office/drawing/2014/main" xmlns="" id="{850D0D3B-8E64-C94D-8C57-958F4D587CA4}"/>
              </a:ext>
            </a:extLst>
          </p:cNvPr>
          <p:cNvPicPr>
            <a:picLocks noChangeAspect="1"/>
          </p:cNvPicPr>
          <p:nvPr userDrawn="1"/>
        </p:nvPicPr>
        <p:blipFill>
          <a:blip r:embed="rId4"/>
          <a:stretch>
            <a:fillRect/>
          </a:stretch>
        </p:blipFill>
        <p:spPr>
          <a:xfrm>
            <a:off x="11017250" y="2252663"/>
            <a:ext cx="855663" cy="855663"/>
          </a:xfrm>
          <a:prstGeom prst="rect">
            <a:avLst/>
          </a:prstGeom>
        </p:spPr>
      </p:pic>
      <p:pic>
        <p:nvPicPr>
          <p:cNvPr id="17" name="Picture 16">
            <a:extLst>
              <a:ext uri="{FF2B5EF4-FFF2-40B4-BE49-F238E27FC236}">
                <a16:creationId xmlns:a16="http://schemas.microsoft.com/office/drawing/2014/main" xmlns="" id="{B72E3624-EF0D-344F-99F9-38B4AA30CEB4}"/>
              </a:ext>
            </a:extLst>
          </p:cNvPr>
          <p:cNvPicPr>
            <a:picLocks noChangeAspect="1"/>
          </p:cNvPicPr>
          <p:nvPr userDrawn="1"/>
        </p:nvPicPr>
        <p:blipFill>
          <a:blip r:embed="rId5"/>
          <a:stretch>
            <a:fillRect/>
          </a:stretch>
        </p:blipFill>
        <p:spPr>
          <a:xfrm>
            <a:off x="9078912" y="3233738"/>
            <a:ext cx="847725" cy="847725"/>
          </a:xfrm>
          <a:prstGeom prst="rect">
            <a:avLst/>
          </a:prstGeom>
        </p:spPr>
      </p:pic>
      <p:pic>
        <p:nvPicPr>
          <p:cNvPr id="19" name="Picture 18">
            <a:extLst>
              <a:ext uri="{FF2B5EF4-FFF2-40B4-BE49-F238E27FC236}">
                <a16:creationId xmlns:a16="http://schemas.microsoft.com/office/drawing/2014/main" xmlns="" id="{8B9138D8-3839-EB41-9693-581FF9D1CE23}"/>
              </a:ext>
            </a:extLst>
          </p:cNvPr>
          <p:cNvPicPr>
            <a:picLocks noChangeAspect="1"/>
          </p:cNvPicPr>
          <p:nvPr userDrawn="1"/>
        </p:nvPicPr>
        <p:blipFill>
          <a:blip r:embed="rId6"/>
          <a:stretch>
            <a:fillRect/>
          </a:stretch>
        </p:blipFill>
        <p:spPr>
          <a:xfrm>
            <a:off x="9078911" y="5180012"/>
            <a:ext cx="847726" cy="847726"/>
          </a:xfrm>
          <a:prstGeom prst="rect">
            <a:avLst/>
          </a:prstGeom>
        </p:spPr>
      </p:pic>
      <p:pic>
        <p:nvPicPr>
          <p:cNvPr id="21" name="Picture 20">
            <a:extLst>
              <a:ext uri="{FF2B5EF4-FFF2-40B4-BE49-F238E27FC236}">
                <a16:creationId xmlns:a16="http://schemas.microsoft.com/office/drawing/2014/main" xmlns="" id="{18974C70-9A1B-AD41-A5E9-A11196CF8ECC}"/>
              </a:ext>
            </a:extLst>
          </p:cNvPr>
          <p:cNvPicPr>
            <a:picLocks noChangeAspect="1"/>
          </p:cNvPicPr>
          <p:nvPr userDrawn="1"/>
        </p:nvPicPr>
        <p:blipFill>
          <a:blip r:embed="rId7"/>
          <a:stretch>
            <a:fillRect/>
          </a:stretch>
        </p:blipFill>
        <p:spPr>
          <a:xfrm>
            <a:off x="7116763" y="2252663"/>
            <a:ext cx="863600" cy="863600"/>
          </a:xfrm>
          <a:prstGeom prst="rect">
            <a:avLst/>
          </a:prstGeom>
        </p:spPr>
      </p:pic>
      <p:pic>
        <p:nvPicPr>
          <p:cNvPr id="22" name="Picture 21">
            <a:extLst>
              <a:ext uri="{FF2B5EF4-FFF2-40B4-BE49-F238E27FC236}">
                <a16:creationId xmlns:a16="http://schemas.microsoft.com/office/drawing/2014/main" xmlns="" id="{581B349C-E974-CA4B-8764-2093323EC9D5}"/>
              </a:ext>
            </a:extLst>
          </p:cNvPr>
          <p:cNvPicPr>
            <a:picLocks noChangeAspect="1"/>
          </p:cNvPicPr>
          <p:nvPr userDrawn="1"/>
        </p:nvPicPr>
        <p:blipFill>
          <a:blip r:embed="rId5"/>
          <a:stretch>
            <a:fillRect/>
          </a:stretch>
        </p:blipFill>
        <p:spPr>
          <a:xfrm>
            <a:off x="7132666" y="1295881"/>
            <a:ext cx="847725" cy="847725"/>
          </a:xfrm>
          <a:prstGeom prst="rect">
            <a:avLst/>
          </a:prstGeom>
        </p:spPr>
      </p:pic>
      <p:pic>
        <p:nvPicPr>
          <p:cNvPr id="26" name="Picture 25">
            <a:extLst>
              <a:ext uri="{FF2B5EF4-FFF2-40B4-BE49-F238E27FC236}">
                <a16:creationId xmlns:a16="http://schemas.microsoft.com/office/drawing/2014/main" xmlns="" id="{D4409720-67C7-9E46-AEB9-D2ED2D6E73B7}"/>
              </a:ext>
            </a:extLst>
          </p:cNvPr>
          <p:cNvPicPr>
            <a:picLocks noChangeAspect="1"/>
          </p:cNvPicPr>
          <p:nvPr userDrawn="1"/>
        </p:nvPicPr>
        <p:blipFill>
          <a:blip r:embed="rId8"/>
          <a:stretch>
            <a:fillRect/>
          </a:stretch>
        </p:blipFill>
        <p:spPr>
          <a:xfrm>
            <a:off x="11017249" y="5201133"/>
            <a:ext cx="855663" cy="855663"/>
          </a:xfrm>
          <a:prstGeom prst="rect">
            <a:avLst/>
          </a:prstGeom>
        </p:spPr>
      </p:pic>
      <p:pic>
        <p:nvPicPr>
          <p:cNvPr id="28" name="Picture 27">
            <a:extLst>
              <a:ext uri="{FF2B5EF4-FFF2-40B4-BE49-F238E27FC236}">
                <a16:creationId xmlns:a16="http://schemas.microsoft.com/office/drawing/2014/main" xmlns="" id="{54240006-C33B-FA46-BCDC-BF385748B152}"/>
              </a:ext>
            </a:extLst>
          </p:cNvPr>
          <p:cNvPicPr>
            <a:picLocks noChangeAspect="1"/>
          </p:cNvPicPr>
          <p:nvPr userDrawn="1"/>
        </p:nvPicPr>
        <p:blipFill>
          <a:blip r:embed="rId9"/>
          <a:stretch>
            <a:fillRect/>
          </a:stretch>
        </p:blipFill>
        <p:spPr>
          <a:xfrm>
            <a:off x="8083550" y="4198938"/>
            <a:ext cx="863600" cy="863600"/>
          </a:xfrm>
          <a:prstGeom prst="rect">
            <a:avLst/>
          </a:prstGeom>
        </p:spPr>
      </p:pic>
      <p:pic>
        <p:nvPicPr>
          <p:cNvPr id="29" name="Picture 28">
            <a:extLst>
              <a:ext uri="{FF2B5EF4-FFF2-40B4-BE49-F238E27FC236}">
                <a16:creationId xmlns:a16="http://schemas.microsoft.com/office/drawing/2014/main" xmlns="" id="{3F52FABE-7A49-B541-8D4D-5F2D7F0B4A81}"/>
              </a:ext>
            </a:extLst>
          </p:cNvPr>
          <p:cNvPicPr>
            <a:picLocks noChangeAspect="1"/>
          </p:cNvPicPr>
          <p:nvPr userDrawn="1"/>
        </p:nvPicPr>
        <p:blipFill>
          <a:blip r:embed="rId10"/>
          <a:stretch>
            <a:fillRect/>
          </a:stretch>
        </p:blipFill>
        <p:spPr>
          <a:xfrm>
            <a:off x="5172075" y="4214813"/>
            <a:ext cx="847725" cy="847725"/>
          </a:xfrm>
          <a:prstGeom prst="rect">
            <a:avLst/>
          </a:prstGeom>
        </p:spPr>
      </p:pic>
      <p:pic>
        <p:nvPicPr>
          <p:cNvPr id="31" name="Picture 30">
            <a:extLst>
              <a:ext uri="{FF2B5EF4-FFF2-40B4-BE49-F238E27FC236}">
                <a16:creationId xmlns:a16="http://schemas.microsoft.com/office/drawing/2014/main" xmlns="" id="{BB78D3D4-C81F-0A47-B195-07CB55354A19}"/>
              </a:ext>
            </a:extLst>
          </p:cNvPr>
          <p:cNvPicPr>
            <a:picLocks noChangeAspect="1"/>
          </p:cNvPicPr>
          <p:nvPr userDrawn="1"/>
        </p:nvPicPr>
        <p:blipFill>
          <a:blip r:embed="rId11"/>
          <a:stretch>
            <a:fillRect/>
          </a:stretch>
        </p:blipFill>
        <p:spPr>
          <a:xfrm>
            <a:off x="11033969" y="1304663"/>
            <a:ext cx="838943" cy="838943"/>
          </a:xfrm>
          <a:prstGeom prst="rect">
            <a:avLst/>
          </a:prstGeom>
        </p:spPr>
      </p:pic>
      <p:pic>
        <p:nvPicPr>
          <p:cNvPr id="32" name="Picture 31">
            <a:extLst>
              <a:ext uri="{FF2B5EF4-FFF2-40B4-BE49-F238E27FC236}">
                <a16:creationId xmlns:a16="http://schemas.microsoft.com/office/drawing/2014/main" xmlns="" id="{5DEE42EA-6D04-1848-B012-BD6227B77025}"/>
              </a:ext>
            </a:extLst>
          </p:cNvPr>
          <p:cNvPicPr>
            <a:picLocks noChangeAspect="1"/>
          </p:cNvPicPr>
          <p:nvPr userDrawn="1"/>
        </p:nvPicPr>
        <p:blipFill>
          <a:blip r:embed="rId12"/>
          <a:stretch>
            <a:fillRect/>
          </a:stretch>
        </p:blipFill>
        <p:spPr>
          <a:xfrm>
            <a:off x="6153149" y="3233738"/>
            <a:ext cx="847725" cy="847725"/>
          </a:xfrm>
          <a:prstGeom prst="rect">
            <a:avLst/>
          </a:prstGeom>
        </p:spPr>
      </p:pic>
      <p:pic>
        <p:nvPicPr>
          <p:cNvPr id="33" name="Picture 32">
            <a:extLst>
              <a:ext uri="{FF2B5EF4-FFF2-40B4-BE49-F238E27FC236}">
                <a16:creationId xmlns:a16="http://schemas.microsoft.com/office/drawing/2014/main" xmlns="" id="{402AE748-0409-204F-911D-ED5B95B1510E}"/>
              </a:ext>
            </a:extLst>
          </p:cNvPr>
          <p:cNvPicPr>
            <a:picLocks noChangeAspect="1"/>
          </p:cNvPicPr>
          <p:nvPr userDrawn="1"/>
        </p:nvPicPr>
        <p:blipFill>
          <a:blip r:embed="rId13"/>
          <a:stretch>
            <a:fillRect/>
          </a:stretch>
        </p:blipFill>
        <p:spPr>
          <a:xfrm>
            <a:off x="8119271" y="2278064"/>
            <a:ext cx="830262" cy="830262"/>
          </a:xfrm>
          <a:prstGeom prst="rect">
            <a:avLst/>
          </a:prstGeom>
        </p:spPr>
      </p:pic>
      <p:pic>
        <p:nvPicPr>
          <p:cNvPr id="34" name="Picture 33">
            <a:extLst>
              <a:ext uri="{FF2B5EF4-FFF2-40B4-BE49-F238E27FC236}">
                <a16:creationId xmlns:a16="http://schemas.microsoft.com/office/drawing/2014/main" xmlns="" id="{23515782-B710-0042-9284-5AEF22241D98}"/>
              </a:ext>
            </a:extLst>
          </p:cNvPr>
          <p:cNvPicPr>
            <a:picLocks noChangeAspect="1"/>
          </p:cNvPicPr>
          <p:nvPr userDrawn="1"/>
        </p:nvPicPr>
        <p:blipFill>
          <a:blip r:embed="rId14"/>
          <a:stretch>
            <a:fillRect/>
          </a:stretch>
        </p:blipFill>
        <p:spPr>
          <a:xfrm>
            <a:off x="8101807" y="305041"/>
            <a:ext cx="847725" cy="847725"/>
          </a:xfrm>
          <a:prstGeom prst="rect">
            <a:avLst/>
          </a:prstGeom>
        </p:spPr>
      </p:pic>
      <p:pic>
        <p:nvPicPr>
          <p:cNvPr id="37" name="Picture 36">
            <a:extLst>
              <a:ext uri="{FF2B5EF4-FFF2-40B4-BE49-F238E27FC236}">
                <a16:creationId xmlns:a16="http://schemas.microsoft.com/office/drawing/2014/main" xmlns="" id="{0C995910-AE81-184A-AE58-D8D46E560625}"/>
              </a:ext>
            </a:extLst>
          </p:cNvPr>
          <p:cNvPicPr>
            <a:picLocks noChangeAspect="1"/>
          </p:cNvPicPr>
          <p:nvPr userDrawn="1"/>
        </p:nvPicPr>
        <p:blipFill>
          <a:blip r:embed="rId15"/>
          <a:stretch>
            <a:fillRect/>
          </a:stretch>
        </p:blipFill>
        <p:spPr>
          <a:xfrm>
            <a:off x="9078912" y="4198938"/>
            <a:ext cx="847725" cy="847725"/>
          </a:xfrm>
          <a:prstGeom prst="rect">
            <a:avLst/>
          </a:prstGeom>
        </p:spPr>
      </p:pic>
      <p:pic>
        <p:nvPicPr>
          <p:cNvPr id="38" name="Picture 37">
            <a:extLst>
              <a:ext uri="{FF2B5EF4-FFF2-40B4-BE49-F238E27FC236}">
                <a16:creationId xmlns:a16="http://schemas.microsoft.com/office/drawing/2014/main" xmlns="" id="{2BF42211-D502-654E-A7BC-34E97CA8F595}"/>
              </a:ext>
            </a:extLst>
          </p:cNvPr>
          <p:cNvPicPr>
            <a:picLocks noChangeAspect="1"/>
          </p:cNvPicPr>
          <p:nvPr userDrawn="1"/>
        </p:nvPicPr>
        <p:blipFill>
          <a:blip r:embed="rId16"/>
          <a:stretch>
            <a:fillRect/>
          </a:stretch>
        </p:blipFill>
        <p:spPr>
          <a:xfrm>
            <a:off x="6163313" y="1295881"/>
            <a:ext cx="847725" cy="847725"/>
          </a:xfrm>
          <a:prstGeom prst="rect">
            <a:avLst/>
          </a:prstGeom>
        </p:spPr>
      </p:pic>
      <p:pic>
        <p:nvPicPr>
          <p:cNvPr id="39" name="Picture 38">
            <a:extLst>
              <a:ext uri="{FF2B5EF4-FFF2-40B4-BE49-F238E27FC236}">
                <a16:creationId xmlns:a16="http://schemas.microsoft.com/office/drawing/2014/main" xmlns="" id="{3B20B70C-80FC-B647-98C0-AF2E0A554BDE}"/>
              </a:ext>
            </a:extLst>
          </p:cNvPr>
          <p:cNvPicPr>
            <a:picLocks noChangeAspect="1"/>
          </p:cNvPicPr>
          <p:nvPr userDrawn="1"/>
        </p:nvPicPr>
        <p:blipFill>
          <a:blip r:embed="rId17"/>
          <a:stretch>
            <a:fillRect/>
          </a:stretch>
        </p:blipFill>
        <p:spPr>
          <a:xfrm>
            <a:off x="7132638" y="5180012"/>
            <a:ext cx="847725" cy="847725"/>
          </a:xfrm>
          <a:prstGeom prst="rect">
            <a:avLst/>
          </a:prstGeom>
        </p:spPr>
      </p:pic>
      <p:pic>
        <p:nvPicPr>
          <p:cNvPr id="40" name="Picture 39">
            <a:extLst>
              <a:ext uri="{FF2B5EF4-FFF2-40B4-BE49-F238E27FC236}">
                <a16:creationId xmlns:a16="http://schemas.microsoft.com/office/drawing/2014/main" xmlns="" id="{798A033A-DA29-BA45-807C-B9128E9A703E}"/>
              </a:ext>
            </a:extLst>
          </p:cNvPr>
          <p:cNvPicPr>
            <a:picLocks noChangeAspect="1"/>
          </p:cNvPicPr>
          <p:nvPr userDrawn="1"/>
        </p:nvPicPr>
        <p:blipFill>
          <a:blip r:embed="rId18"/>
          <a:stretch>
            <a:fillRect/>
          </a:stretch>
        </p:blipFill>
        <p:spPr>
          <a:xfrm>
            <a:off x="10059985" y="5181600"/>
            <a:ext cx="846137" cy="846137"/>
          </a:xfrm>
          <a:prstGeom prst="rect">
            <a:avLst/>
          </a:prstGeom>
        </p:spPr>
      </p:pic>
      <p:pic>
        <p:nvPicPr>
          <p:cNvPr id="41" name="Picture 40">
            <a:extLst>
              <a:ext uri="{FF2B5EF4-FFF2-40B4-BE49-F238E27FC236}">
                <a16:creationId xmlns:a16="http://schemas.microsoft.com/office/drawing/2014/main" xmlns="" id="{2CD37044-59FA-F143-AECF-6BD3BC419F22}"/>
              </a:ext>
            </a:extLst>
          </p:cNvPr>
          <p:cNvPicPr>
            <a:picLocks noChangeAspect="1"/>
          </p:cNvPicPr>
          <p:nvPr userDrawn="1"/>
        </p:nvPicPr>
        <p:blipFill>
          <a:blip r:embed="rId19"/>
          <a:stretch>
            <a:fillRect/>
          </a:stretch>
        </p:blipFill>
        <p:spPr>
          <a:xfrm>
            <a:off x="9096376" y="1286115"/>
            <a:ext cx="830262" cy="830262"/>
          </a:xfrm>
          <a:prstGeom prst="rect">
            <a:avLst/>
          </a:prstGeom>
        </p:spPr>
      </p:pic>
      <p:pic>
        <p:nvPicPr>
          <p:cNvPr id="36" name="Picture 35" descr="A close up of a light&#10;&#10;Description automatically generated">
            <a:extLst>
              <a:ext uri="{FF2B5EF4-FFF2-40B4-BE49-F238E27FC236}">
                <a16:creationId xmlns:a16="http://schemas.microsoft.com/office/drawing/2014/main" xmlns="" id="{5CFE78B2-A15B-C74B-8DD5-F48462C4F3EF}"/>
              </a:ext>
            </a:extLst>
          </p:cNvPr>
          <p:cNvPicPr>
            <a:picLocks noChangeAspect="1"/>
          </p:cNvPicPr>
          <p:nvPr userDrawn="1"/>
        </p:nvPicPr>
        <p:blipFill>
          <a:blip r:embed="rId20"/>
          <a:stretch>
            <a:fillRect/>
          </a:stretch>
        </p:blipFill>
        <p:spPr>
          <a:xfrm>
            <a:off x="0" y="0"/>
            <a:ext cx="2714625" cy="1234440"/>
          </a:xfrm>
          <a:prstGeom prst="rect">
            <a:avLst/>
          </a:prstGeom>
        </p:spPr>
      </p:pic>
    </p:spTree>
    <p:extLst>
      <p:ext uri="{BB962C8B-B14F-4D97-AF65-F5344CB8AC3E}">
        <p14:creationId xmlns:p14="http://schemas.microsoft.com/office/powerpoint/2010/main" val="554132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ESENTATION COVER GROWTH">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solidFill>
                  <a:schemeClr val="bg1"/>
                </a:solidFill>
              </a:defRPr>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xmlns="" id="{9DB4343E-05BA-9F40-A6AA-424EEF5104D8}"/>
              </a:ext>
            </a:extLst>
          </p:cNvPr>
          <p:cNvSpPr>
            <a:spLocks noGrp="1"/>
          </p:cNvSpPr>
          <p:nvPr>
            <p:ph type="body" sz="quarter" idx="13"/>
          </p:nvPr>
        </p:nvSpPr>
        <p:spPr>
          <a:xfrm>
            <a:off x="314325" y="5603875"/>
            <a:ext cx="3760788" cy="431800"/>
          </a:xfrm>
        </p:spPr>
        <p:txBody>
          <a:bodyPr>
            <a:noAutofit/>
          </a:bodyPr>
          <a:lstStyle>
            <a:lvl1pPr>
              <a:defRPr sz="1000">
                <a:solidFill>
                  <a:schemeClr val="bg1"/>
                </a:solidFill>
              </a:defRPr>
            </a:lvl1pPr>
            <a:lvl2pPr marL="7938" indent="0">
              <a:buNone/>
              <a:tabLst/>
              <a:defRPr sz="1000" cap="all" baseline="0">
                <a:solidFill>
                  <a:schemeClr val="bg1"/>
                </a:solidFill>
              </a:defRPr>
            </a:lvl2pPr>
            <a:lvl3pPr marL="258763" indent="-258763">
              <a:tabLst/>
              <a:defRPr sz="1000">
                <a:solidFill>
                  <a:schemeClr val="bg1"/>
                </a:solidFill>
              </a:defRPr>
            </a:lvl3pPr>
            <a:lvl4pPr marL="517525" indent="-250825">
              <a:tabLst/>
              <a:defRPr sz="1000">
                <a:solidFill>
                  <a:schemeClr val="bg1"/>
                </a:solidFill>
              </a:defRPr>
            </a:lvl4pPr>
            <a:lvl5pPr marL="742950" indent="-209550">
              <a:tabLst/>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xmlns="" id="{B8B6615C-F950-1A48-ABE9-B6CBA87EB5C8}"/>
              </a:ext>
            </a:extLst>
          </p:cNvPr>
          <p:cNvPicPr>
            <a:picLocks noChangeAspect="1"/>
          </p:cNvPicPr>
          <p:nvPr userDrawn="1"/>
        </p:nvPicPr>
        <p:blipFill>
          <a:blip r:embed="rId2">
            <a:lum bright="100000"/>
          </a:blip>
          <a:stretch>
            <a:fillRect/>
          </a:stretch>
        </p:blipFill>
        <p:spPr>
          <a:xfrm>
            <a:off x="6151564" y="304802"/>
            <a:ext cx="5730874" cy="5730874"/>
          </a:xfrm>
          <a:prstGeom prst="rect">
            <a:avLst/>
          </a:prstGeom>
        </p:spPr>
      </p:pic>
      <p:pic>
        <p:nvPicPr>
          <p:cNvPr id="6" name="Picture 5">
            <a:extLst>
              <a:ext uri="{FF2B5EF4-FFF2-40B4-BE49-F238E27FC236}">
                <a16:creationId xmlns:a16="http://schemas.microsoft.com/office/drawing/2014/main" xmlns="" id="{F4DCB111-D8A3-D149-87AE-C6C0C453F415}"/>
              </a:ext>
            </a:extLst>
          </p:cNvPr>
          <p:cNvPicPr>
            <a:picLocks noChangeAspect="1"/>
          </p:cNvPicPr>
          <p:nvPr userDrawn="1"/>
        </p:nvPicPr>
        <p:blipFill>
          <a:blip r:embed="rId3"/>
          <a:stretch>
            <a:fillRect/>
          </a:stretch>
        </p:blipFill>
        <p:spPr>
          <a:xfrm>
            <a:off x="0" y="0"/>
            <a:ext cx="2714625" cy="1234440"/>
          </a:xfrm>
          <a:prstGeom prst="rect">
            <a:avLst/>
          </a:prstGeom>
        </p:spPr>
      </p:pic>
    </p:spTree>
    <p:extLst>
      <p:ext uri="{BB962C8B-B14F-4D97-AF65-F5344CB8AC3E}">
        <p14:creationId xmlns:p14="http://schemas.microsoft.com/office/powerpoint/2010/main" val="2863686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TANGERINE INNOVA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dirty="0"/>
              <a:t>DIVIDER TANGERINE INNOVATION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2 October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a:extLst>
              <a:ext uri="{FF2B5EF4-FFF2-40B4-BE49-F238E27FC236}">
                <a16:creationId xmlns:a16="http://schemas.microsoft.com/office/drawing/2014/main" xmlns="" id="{74387E57-BD30-C849-B480-B6A138293C3F}"/>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10" name="Picture 9" descr="A close up of a sign&#10;&#10;Description automatically generated">
            <a:extLst>
              <a:ext uri="{FF2B5EF4-FFF2-40B4-BE49-F238E27FC236}">
                <a16:creationId xmlns:a16="http://schemas.microsoft.com/office/drawing/2014/main" xmlns="" id="{9C4F3E53-1978-D046-B536-F953DE0989C0}"/>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39217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TANGERINE VIS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dirty="0"/>
              <a:t>DIVIDER TANGERINE VISION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2 October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xmlns="" id="{9C4F3E53-1978-D046-B536-F953DE0989C0}"/>
              </a:ext>
            </a:extLst>
          </p:cNvPr>
          <p:cNvPicPr>
            <a:picLocks noChangeAspect="1"/>
          </p:cNvPicPr>
          <p:nvPr userDrawn="1"/>
        </p:nvPicPr>
        <p:blipFill>
          <a:blip r:embed="rId2"/>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xmlns="" id="{664E9458-54A6-D341-91E7-60D36F10FDE1}"/>
              </a:ext>
            </a:extLst>
          </p:cNvPr>
          <p:cNvPicPr>
            <a:picLocks noChangeAspect="1"/>
          </p:cNvPicPr>
          <p:nvPr userDrawn="1"/>
        </p:nvPicPr>
        <p:blipFill>
          <a:blip r:embed="rId3">
            <a:lum bright="100000"/>
          </a:blip>
          <a:stretch>
            <a:fillRect/>
          </a:stretch>
        </p:blipFill>
        <p:spPr>
          <a:xfrm>
            <a:off x="6157913" y="320676"/>
            <a:ext cx="5714999" cy="5714999"/>
          </a:xfrm>
          <a:prstGeom prst="rect">
            <a:avLst/>
          </a:prstGeom>
        </p:spPr>
      </p:pic>
    </p:spTree>
    <p:extLst>
      <p:ext uri="{BB962C8B-B14F-4D97-AF65-F5344CB8AC3E}">
        <p14:creationId xmlns:p14="http://schemas.microsoft.com/office/powerpoint/2010/main" val="4246707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TANGERIN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382" cy="2387600"/>
          </a:xfrm>
        </p:spPr>
        <p:txBody>
          <a:bodyPr anchor="t" anchorCtr="0"/>
          <a:lstStyle>
            <a:lvl1pPr algn="l">
              <a:lnSpc>
                <a:spcPts val="5000"/>
              </a:lnSpc>
              <a:defRPr sz="4000" cap="all" baseline="0">
                <a:solidFill>
                  <a:schemeClr val="bg1"/>
                </a:solidFill>
              </a:defRPr>
            </a:lvl1pPr>
          </a:lstStyle>
          <a:p>
            <a:r>
              <a:rPr lang="en-US" dirty="0"/>
              <a:t>DIVIDER TANGERINE PATTERN</a:t>
            </a:r>
          </a:p>
        </p:txBody>
      </p:sp>
      <p:sp>
        <p:nvSpPr>
          <p:cNvPr id="4" name="Date Placeholder 3"/>
          <p:cNvSpPr>
            <a:spLocks noGrp="1"/>
          </p:cNvSpPr>
          <p:nvPr>
            <p:ph type="dt" sz="half" idx="10"/>
          </p:nvPr>
        </p:nvSpPr>
        <p:spPr/>
        <p:txBody>
          <a:bodyPr/>
          <a:lstStyle>
            <a:lvl1pPr>
              <a:defRPr>
                <a:solidFill>
                  <a:schemeClr val="bg1"/>
                </a:solidFill>
              </a:defRPr>
            </a:lvl1pPr>
          </a:lstStyle>
          <a:p>
            <a:fld id="{B183B5F5-3AA0-E14F-BD88-9A2770088987}" type="datetime3">
              <a:rPr lang="en-US" smtClean="0"/>
              <a:t>2 October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xmlns="" id="{BC32C4C2-5012-8A4E-9976-D06B71975E4C}"/>
              </a:ext>
            </a:extLst>
          </p:cNvPr>
          <p:cNvPicPr>
            <a:picLocks noChangeAspect="1"/>
          </p:cNvPicPr>
          <p:nvPr userDrawn="1"/>
        </p:nvPicPr>
        <p:blipFill>
          <a:blip r:embed="rId2"/>
          <a:stretch>
            <a:fillRect/>
          </a:stretch>
        </p:blipFill>
        <p:spPr>
          <a:xfrm>
            <a:off x="10028238" y="4198938"/>
            <a:ext cx="863600" cy="863600"/>
          </a:xfrm>
          <a:prstGeom prst="rect">
            <a:avLst/>
          </a:prstGeom>
        </p:spPr>
      </p:pic>
      <p:pic>
        <p:nvPicPr>
          <p:cNvPr id="14" name="Picture 13">
            <a:extLst>
              <a:ext uri="{FF2B5EF4-FFF2-40B4-BE49-F238E27FC236}">
                <a16:creationId xmlns:a16="http://schemas.microsoft.com/office/drawing/2014/main" xmlns="" id="{0127EC68-2C75-BA45-9985-62B9AA96206F}"/>
              </a:ext>
            </a:extLst>
          </p:cNvPr>
          <p:cNvPicPr>
            <a:picLocks noChangeAspect="1"/>
          </p:cNvPicPr>
          <p:nvPr userDrawn="1"/>
        </p:nvPicPr>
        <p:blipFill>
          <a:blip r:embed="rId3"/>
          <a:stretch>
            <a:fillRect/>
          </a:stretch>
        </p:blipFill>
        <p:spPr>
          <a:xfrm>
            <a:off x="9163785" y="1287463"/>
            <a:ext cx="864453" cy="864453"/>
          </a:xfrm>
          <a:prstGeom prst="rect">
            <a:avLst/>
          </a:prstGeom>
        </p:spPr>
      </p:pic>
      <p:pic>
        <p:nvPicPr>
          <p:cNvPr id="16" name="Picture 15">
            <a:extLst>
              <a:ext uri="{FF2B5EF4-FFF2-40B4-BE49-F238E27FC236}">
                <a16:creationId xmlns:a16="http://schemas.microsoft.com/office/drawing/2014/main" xmlns="" id="{F26F4148-A6EF-0B41-BA3C-1DBDAAEC3CCB}"/>
              </a:ext>
            </a:extLst>
          </p:cNvPr>
          <p:cNvPicPr>
            <a:picLocks noChangeAspect="1"/>
          </p:cNvPicPr>
          <p:nvPr userDrawn="1"/>
        </p:nvPicPr>
        <p:blipFill>
          <a:blip r:embed="rId4"/>
          <a:stretch>
            <a:fillRect/>
          </a:stretch>
        </p:blipFill>
        <p:spPr>
          <a:xfrm>
            <a:off x="11008459" y="2260600"/>
            <a:ext cx="855663" cy="855663"/>
          </a:xfrm>
          <a:prstGeom prst="rect">
            <a:avLst/>
          </a:prstGeom>
        </p:spPr>
      </p:pic>
      <p:pic>
        <p:nvPicPr>
          <p:cNvPr id="18" name="Picture 17">
            <a:extLst>
              <a:ext uri="{FF2B5EF4-FFF2-40B4-BE49-F238E27FC236}">
                <a16:creationId xmlns:a16="http://schemas.microsoft.com/office/drawing/2014/main" xmlns="" id="{D9537E7A-1C25-2C41-A190-05050CC53E05}"/>
              </a:ext>
            </a:extLst>
          </p:cNvPr>
          <p:cNvPicPr>
            <a:picLocks noChangeAspect="1"/>
          </p:cNvPicPr>
          <p:nvPr userDrawn="1"/>
        </p:nvPicPr>
        <p:blipFill>
          <a:blip r:embed="rId5"/>
          <a:stretch>
            <a:fillRect/>
          </a:stretch>
        </p:blipFill>
        <p:spPr>
          <a:xfrm>
            <a:off x="10044112" y="2268537"/>
            <a:ext cx="847725" cy="847725"/>
          </a:xfrm>
          <a:prstGeom prst="rect">
            <a:avLst/>
          </a:prstGeom>
        </p:spPr>
      </p:pic>
      <p:pic>
        <p:nvPicPr>
          <p:cNvPr id="20" name="Picture 19">
            <a:extLst>
              <a:ext uri="{FF2B5EF4-FFF2-40B4-BE49-F238E27FC236}">
                <a16:creationId xmlns:a16="http://schemas.microsoft.com/office/drawing/2014/main" xmlns="" id="{C220902C-155B-D849-ACE7-AE85807C1B55}"/>
              </a:ext>
            </a:extLst>
          </p:cNvPr>
          <p:cNvPicPr>
            <a:picLocks noChangeAspect="1"/>
          </p:cNvPicPr>
          <p:nvPr userDrawn="1"/>
        </p:nvPicPr>
        <p:blipFill>
          <a:blip r:embed="rId6"/>
          <a:stretch>
            <a:fillRect/>
          </a:stretch>
        </p:blipFill>
        <p:spPr>
          <a:xfrm>
            <a:off x="8097837" y="4213226"/>
            <a:ext cx="849311" cy="849311"/>
          </a:xfrm>
          <a:prstGeom prst="rect">
            <a:avLst/>
          </a:prstGeom>
        </p:spPr>
      </p:pic>
      <p:pic>
        <p:nvPicPr>
          <p:cNvPr id="22" name="Picture 21">
            <a:extLst>
              <a:ext uri="{FF2B5EF4-FFF2-40B4-BE49-F238E27FC236}">
                <a16:creationId xmlns:a16="http://schemas.microsoft.com/office/drawing/2014/main" xmlns="" id="{76977E99-4A69-794B-BD3C-48DA4888475E}"/>
              </a:ext>
            </a:extLst>
          </p:cNvPr>
          <p:cNvPicPr>
            <a:picLocks noChangeAspect="1"/>
          </p:cNvPicPr>
          <p:nvPr userDrawn="1"/>
        </p:nvPicPr>
        <p:blipFill>
          <a:blip r:embed="rId7"/>
          <a:stretch>
            <a:fillRect/>
          </a:stretch>
        </p:blipFill>
        <p:spPr>
          <a:xfrm>
            <a:off x="11018837" y="5181599"/>
            <a:ext cx="854075" cy="854075"/>
          </a:xfrm>
          <a:prstGeom prst="rect">
            <a:avLst/>
          </a:prstGeom>
        </p:spPr>
      </p:pic>
      <p:pic>
        <p:nvPicPr>
          <p:cNvPr id="28" name="Picture 27">
            <a:extLst>
              <a:ext uri="{FF2B5EF4-FFF2-40B4-BE49-F238E27FC236}">
                <a16:creationId xmlns:a16="http://schemas.microsoft.com/office/drawing/2014/main" xmlns="" id="{6CE4EE1B-2FEB-154C-8F29-E45EE5E328DC}"/>
              </a:ext>
            </a:extLst>
          </p:cNvPr>
          <p:cNvPicPr>
            <a:picLocks noChangeAspect="1"/>
          </p:cNvPicPr>
          <p:nvPr userDrawn="1"/>
        </p:nvPicPr>
        <p:blipFill>
          <a:blip r:embed="rId8">
            <a:lum bright="100000"/>
          </a:blip>
          <a:stretch>
            <a:fillRect/>
          </a:stretch>
        </p:blipFill>
        <p:spPr>
          <a:xfrm>
            <a:off x="6167435" y="4221043"/>
            <a:ext cx="849312" cy="849312"/>
          </a:xfrm>
          <a:prstGeom prst="rect">
            <a:avLst/>
          </a:prstGeom>
        </p:spPr>
      </p:pic>
      <p:pic>
        <p:nvPicPr>
          <p:cNvPr id="32" name="Picture 31">
            <a:extLst>
              <a:ext uri="{FF2B5EF4-FFF2-40B4-BE49-F238E27FC236}">
                <a16:creationId xmlns:a16="http://schemas.microsoft.com/office/drawing/2014/main" xmlns="" id="{D2EE7049-3688-B94D-848E-9AB6B82282D5}"/>
              </a:ext>
            </a:extLst>
          </p:cNvPr>
          <p:cNvPicPr>
            <a:picLocks noChangeAspect="1"/>
          </p:cNvPicPr>
          <p:nvPr userDrawn="1"/>
        </p:nvPicPr>
        <p:blipFill>
          <a:blip r:embed="rId9">
            <a:lum bright="100000"/>
          </a:blip>
          <a:stretch>
            <a:fillRect/>
          </a:stretch>
        </p:blipFill>
        <p:spPr>
          <a:xfrm>
            <a:off x="9078913" y="3212307"/>
            <a:ext cx="869156" cy="869156"/>
          </a:xfrm>
          <a:prstGeom prst="rect">
            <a:avLst/>
          </a:prstGeom>
        </p:spPr>
      </p:pic>
      <p:pic>
        <p:nvPicPr>
          <p:cNvPr id="36" name="Picture 35">
            <a:extLst>
              <a:ext uri="{FF2B5EF4-FFF2-40B4-BE49-F238E27FC236}">
                <a16:creationId xmlns:a16="http://schemas.microsoft.com/office/drawing/2014/main" xmlns="" id="{C15D96E2-281C-3F46-8843-E17D1E113E74}"/>
              </a:ext>
            </a:extLst>
          </p:cNvPr>
          <p:cNvPicPr>
            <a:picLocks noChangeAspect="1"/>
          </p:cNvPicPr>
          <p:nvPr userDrawn="1"/>
        </p:nvPicPr>
        <p:blipFill>
          <a:blip r:embed="rId4"/>
          <a:stretch>
            <a:fillRect/>
          </a:stretch>
        </p:blipFill>
        <p:spPr>
          <a:xfrm>
            <a:off x="9078912" y="5195489"/>
            <a:ext cx="847725" cy="847725"/>
          </a:xfrm>
          <a:prstGeom prst="rect">
            <a:avLst/>
          </a:prstGeom>
        </p:spPr>
      </p:pic>
      <p:pic>
        <p:nvPicPr>
          <p:cNvPr id="19" name="Picture 18" descr="A close up of a sign&#10;&#10;Description automatically generated">
            <a:extLst>
              <a:ext uri="{FF2B5EF4-FFF2-40B4-BE49-F238E27FC236}">
                <a16:creationId xmlns:a16="http://schemas.microsoft.com/office/drawing/2014/main" xmlns="" id="{D68068BA-12B0-EE4C-BCE0-CD0408EB5106}"/>
              </a:ext>
            </a:extLst>
          </p:cNvPr>
          <p:cNvPicPr>
            <a:picLocks noChangeAspect="1"/>
          </p:cNvPicPr>
          <p:nvPr userDrawn="1"/>
        </p:nvPicPr>
        <p:blipFill>
          <a:blip r:embed="rId10"/>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295281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AQUA DETERMINATIO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AQUA DETERMINATION</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2 October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xmlns="" id="{1981A9E2-17C2-BC46-8432-722BE0041E6E}"/>
              </a:ext>
            </a:extLst>
          </p:cNvPr>
          <p:cNvPicPr>
            <a:picLocks noChangeAspect="1"/>
          </p:cNvPicPr>
          <p:nvPr userDrawn="1"/>
        </p:nvPicPr>
        <p:blipFill>
          <a:blip r:embed="rId2"/>
          <a:stretch>
            <a:fillRect/>
          </a:stretch>
        </p:blipFill>
        <p:spPr>
          <a:xfrm>
            <a:off x="6141466" y="323291"/>
            <a:ext cx="5721350" cy="5721350"/>
          </a:xfrm>
          <a:prstGeom prst="rect">
            <a:avLst/>
          </a:prstGeom>
        </p:spPr>
      </p:pic>
      <p:pic>
        <p:nvPicPr>
          <p:cNvPr id="9" name="Picture 8" descr="A close up of a sign&#10;&#10;Description automatically generated">
            <a:extLst>
              <a:ext uri="{FF2B5EF4-FFF2-40B4-BE49-F238E27FC236}">
                <a16:creationId xmlns:a16="http://schemas.microsoft.com/office/drawing/2014/main" xmlns="" id="{74ADDD59-8A04-E04F-9D0B-CD12C024D103}"/>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902157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7228E-F59D-B549-9D23-E59F2AF4400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D2BE4DC2-CBE9-5A4E-9D6F-35AA262A1A1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4EC34363-91E9-5340-905B-E644BD1D6FF1}"/>
              </a:ext>
            </a:extLst>
          </p:cNvPr>
          <p:cNvSpPr>
            <a:spLocks noGrp="1"/>
          </p:cNvSpPr>
          <p:nvPr>
            <p:ph type="dt" sz="half" idx="10"/>
          </p:nvPr>
        </p:nvSpPr>
        <p:spPr/>
        <p:txBody>
          <a:bodyPr/>
          <a:lstStyle/>
          <a:p>
            <a:fld id="{9C1CE76A-FDDF-F04C-B4D6-DAA3EFAA01E0}" type="datetimeFigureOut">
              <a:rPr lang="en-US" smtClean="0"/>
              <a:t>10/2/2020</a:t>
            </a:fld>
            <a:endParaRPr lang="en-US"/>
          </a:p>
        </p:txBody>
      </p:sp>
      <p:sp>
        <p:nvSpPr>
          <p:cNvPr id="5" name="Footer Placeholder 4">
            <a:extLst>
              <a:ext uri="{FF2B5EF4-FFF2-40B4-BE49-F238E27FC236}">
                <a16:creationId xmlns:a16="http://schemas.microsoft.com/office/drawing/2014/main" xmlns="" id="{8C19996B-55B5-EA44-AE1E-DC405182DD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7107CD1-6720-8C41-BA0C-CAA1BBCDF9E2}"/>
              </a:ext>
            </a:extLst>
          </p:cNvPr>
          <p:cNvSpPr>
            <a:spLocks noGrp="1"/>
          </p:cNvSpPr>
          <p:nvPr>
            <p:ph type="sldNum" sz="quarter" idx="12"/>
          </p:nvPr>
        </p:nvSpPr>
        <p:spPr/>
        <p:txBody>
          <a:bodyPr/>
          <a:lstStyle/>
          <a:p>
            <a:fld id="{2C13E451-6715-0E41-AB48-BD524CA18862}" type="slidenum">
              <a:rPr lang="en-US" smtClean="0"/>
              <a:t>‹#›</a:t>
            </a:fld>
            <a:endParaRPr lang="en-US"/>
          </a:p>
        </p:txBody>
      </p:sp>
    </p:spTree>
    <p:extLst>
      <p:ext uri="{BB962C8B-B14F-4D97-AF65-F5344CB8AC3E}">
        <p14:creationId xmlns:p14="http://schemas.microsoft.com/office/powerpoint/2010/main" val="4123041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AQUA OUTCOMES">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AQUA OUTCOMES</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2 October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descr="A close up of a sign&#10;&#10;Description automatically generated">
            <a:extLst>
              <a:ext uri="{FF2B5EF4-FFF2-40B4-BE49-F238E27FC236}">
                <a16:creationId xmlns:a16="http://schemas.microsoft.com/office/drawing/2014/main" xmlns="" id="{74ADDD59-8A04-E04F-9D0B-CD12C024D103}"/>
              </a:ext>
            </a:extLst>
          </p:cNvPr>
          <p:cNvPicPr>
            <a:picLocks noChangeAspect="1"/>
          </p:cNvPicPr>
          <p:nvPr userDrawn="1"/>
        </p:nvPicPr>
        <p:blipFill>
          <a:blip r:embed="rId2"/>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xmlns="" id="{AA775A6C-09CC-3043-A416-0769853923B3}"/>
              </a:ext>
            </a:extLst>
          </p:cNvPr>
          <p:cNvPicPr>
            <a:picLocks noChangeAspect="1"/>
          </p:cNvPicPr>
          <p:nvPr userDrawn="1"/>
        </p:nvPicPr>
        <p:blipFill>
          <a:blip r:embed="rId3"/>
          <a:stretch>
            <a:fillRect/>
          </a:stretch>
        </p:blipFill>
        <p:spPr>
          <a:xfrm>
            <a:off x="6151563" y="323291"/>
            <a:ext cx="5721350" cy="5721350"/>
          </a:xfrm>
          <a:prstGeom prst="rect">
            <a:avLst/>
          </a:prstGeom>
        </p:spPr>
      </p:pic>
    </p:spTree>
    <p:extLst>
      <p:ext uri="{BB962C8B-B14F-4D97-AF65-F5344CB8AC3E}">
        <p14:creationId xmlns:p14="http://schemas.microsoft.com/office/powerpoint/2010/main" val="1582918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AQUA PATTER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07343" cy="2387600"/>
          </a:xfrm>
        </p:spPr>
        <p:txBody>
          <a:bodyPr anchor="t" anchorCtr="0"/>
          <a:lstStyle>
            <a:lvl1pPr algn="l">
              <a:lnSpc>
                <a:spcPts val="5000"/>
              </a:lnSpc>
              <a:defRPr sz="4000" cap="all" baseline="0">
                <a:solidFill>
                  <a:schemeClr val="bg1"/>
                </a:solidFill>
              </a:defRPr>
            </a:lvl1pPr>
          </a:lstStyle>
          <a:p>
            <a:r>
              <a:rPr lang="en-US" dirty="0"/>
              <a:t>Divider aqua pattern</a:t>
            </a:r>
          </a:p>
        </p:txBody>
      </p:sp>
      <p:sp>
        <p:nvSpPr>
          <p:cNvPr id="4" name="Date Placeholder 3"/>
          <p:cNvSpPr>
            <a:spLocks noGrp="1"/>
          </p:cNvSpPr>
          <p:nvPr>
            <p:ph type="dt" sz="half" idx="10"/>
          </p:nvPr>
        </p:nvSpPr>
        <p:spPr/>
        <p:txBody>
          <a:bodyPr/>
          <a:lstStyle>
            <a:lvl1pPr>
              <a:defRPr>
                <a:solidFill>
                  <a:schemeClr val="bg1"/>
                </a:solidFill>
              </a:defRPr>
            </a:lvl1pPr>
          </a:lstStyle>
          <a:p>
            <a:fld id="{0E552173-E8D3-4B4D-8AD0-7DCDFD3AE6A1}" type="datetime3">
              <a:rPr lang="en-US" smtClean="0"/>
              <a:t>2 October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xmlns="" id="{BC32C4C2-5012-8A4E-9976-D06B71975E4C}"/>
              </a:ext>
            </a:extLst>
          </p:cNvPr>
          <p:cNvPicPr>
            <a:picLocks noChangeAspect="1"/>
          </p:cNvPicPr>
          <p:nvPr userDrawn="1"/>
        </p:nvPicPr>
        <p:blipFill>
          <a:blip r:embed="rId2"/>
          <a:stretch>
            <a:fillRect/>
          </a:stretch>
        </p:blipFill>
        <p:spPr>
          <a:xfrm>
            <a:off x="10044113" y="2266214"/>
            <a:ext cx="863600" cy="863600"/>
          </a:xfrm>
          <a:prstGeom prst="rect">
            <a:avLst/>
          </a:prstGeom>
        </p:spPr>
      </p:pic>
      <p:pic>
        <p:nvPicPr>
          <p:cNvPr id="14" name="Picture 13">
            <a:extLst>
              <a:ext uri="{FF2B5EF4-FFF2-40B4-BE49-F238E27FC236}">
                <a16:creationId xmlns:a16="http://schemas.microsoft.com/office/drawing/2014/main" xmlns="" id="{0127EC68-2C75-BA45-9985-62B9AA96206F}"/>
              </a:ext>
            </a:extLst>
          </p:cNvPr>
          <p:cNvPicPr>
            <a:picLocks noChangeAspect="1"/>
          </p:cNvPicPr>
          <p:nvPr userDrawn="1"/>
        </p:nvPicPr>
        <p:blipFill>
          <a:blip r:embed="rId3"/>
          <a:stretch>
            <a:fillRect/>
          </a:stretch>
        </p:blipFill>
        <p:spPr>
          <a:xfrm>
            <a:off x="6155474" y="4198938"/>
            <a:ext cx="864453" cy="864453"/>
          </a:xfrm>
          <a:prstGeom prst="rect">
            <a:avLst/>
          </a:prstGeom>
        </p:spPr>
      </p:pic>
      <p:pic>
        <p:nvPicPr>
          <p:cNvPr id="16" name="Picture 15">
            <a:extLst>
              <a:ext uri="{FF2B5EF4-FFF2-40B4-BE49-F238E27FC236}">
                <a16:creationId xmlns:a16="http://schemas.microsoft.com/office/drawing/2014/main" xmlns="" id="{F26F4148-A6EF-0B41-BA3C-1DBDAAEC3CCB}"/>
              </a:ext>
            </a:extLst>
          </p:cNvPr>
          <p:cNvPicPr>
            <a:picLocks noChangeAspect="1"/>
          </p:cNvPicPr>
          <p:nvPr userDrawn="1"/>
        </p:nvPicPr>
        <p:blipFill>
          <a:blip r:embed="rId4"/>
          <a:stretch>
            <a:fillRect/>
          </a:stretch>
        </p:blipFill>
        <p:spPr>
          <a:xfrm>
            <a:off x="9078913" y="2252663"/>
            <a:ext cx="855663" cy="855663"/>
          </a:xfrm>
          <a:prstGeom prst="rect">
            <a:avLst/>
          </a:prstGeom>
        </p:spPr>
      </p:pic>
      <p:pic>
        <p:nvPicPr>
          <p:cNvPr id="18" name="Picture 17">
            <a:extLst>
              <a:ext uri="{FF2B5EF4-FFF2-40B4-BE49-F238E27FC236}">
                <a16:creationId xmlns:a16="http://schemas.microsoft.com/office/drawing/2014/main" xmlns="" id="{D9537E7A-1C25-2C41-A190-05050CC53E05}"/>
              </a:ext>
            </a:extLst>
          </p:cNvPr>
          <p:cNvPicPr>
            <a:picLocks noChangeAspect="1"/>
          </p:cNvPicPr>
          <p:nvPr userDrawn="1"/>
        </p:nvPicPr>
        <p:blipFill>
          <a:blip r:embed="rId5"/>
          <a:stretch>
            <a:fillRect/>
          </a:stretch>
        </p:blipFill>
        <p:spPr>
          <a:xfrm>
            <a:off x="5180013" y="307975"/>
            <a:ext cx="847725" cy="847725"/>
          </a:xfrm>
          <a:prstGeom prst="rect">
            <a:avLst/>
          </a:prstGeom>
        </p:spPr>
      </p:pic>
      <p:pic>
        <p:nvPicPr>
          <p:cNvPr id="20" name="Picture 19">
            <a:extLst>
              <a:ext uri="{FF2B5EF4-FFF2-40B4-BE49-F238E27FC236}">
                <a16:creationId xmlns:a16="http://schemas.microsoft.com/office/drawing/2014/main" xmlns="" id="{C220902C-155B-D849-ACE7-AE85807C1B55}"/>
              </a:ext>
            </a:extLst>
          </p:cNvPr>
          <p:cNvPicPr>
            <a:picLocks noChangeAspect="1"/>
          </p:cNvPicPr>
          <p:nvPr userDrawn="1"/>
        </p:nvPicPr>
        <p:blipFill>
          <a:blip r:embed="rId6"/>
          <a:stretch>
            <a:fillRect/>
          </a:stretch>
        </p:blipFill>
        <p:spPr>
          <a:xfrm>
            <a:off x="7124699" y="5195489"/>
            <a:ext cx="849311" cy="849311"/>
          </a:xfrm>
          <a:prstGeom prst="rect">
            <a:avLst/>
          </a:prstGeom>
        </p:spPr>
      </p:pic>
      <p:pic>
        <p:nvPicPr>
          <p:cNvPr id="22" name="Picture 21">
            <a:extLst>
              <a:ext uri="{FF2B5EF4-FFF2-40B4-BE49-F238E27FC236}">
                <a16:creationId xmlns:a16="http://schemas.microsoft.com/office/drawing/2014/main" xmlns="" id="{76977E99-4A69-794B-BD3C-48DA4888475E}"/>
              </a:ext>
            </a:extLst>
          </p:cNvPr>
          <p:cNvPicPr>
            <a:picLocks noChangeAspect="1"/>
          </p:cNvPicPr>
          <p:nvPr userDrawn="1"/>
        </p:nvPicPr>
        <p:blipFill>
          <a:blip r:embed="rId7"/>
          <a:stretch>
            <a:fillRect/>
          </a:stretch>
        </p:blipFill>
        <p:spPr>
          <a:xfrm>
            <a:off x="7128384" y="307975"/>
            <a:ext cx="854075" cy="854075"/>
          </a:xfrm>
          <a:prstGeom prst="rect">
            <a:avLst/>
          </a:prstGeom>
        </p:spPr>
      </p:pic>
      <p:pic>
        <p:nvPicPr>
          <p:cNvPr id="28" name="Picture 27">
            <a:extLst>
              <a:ext uri="{FF2B5EF4-FFF2-40B4-BE49-F238E27FC236}">
                <a16:creationId xmlns:a16="http://schemas.microsoft.com/office/drawing/2014/main" xmlns="" id="{6CE4EE1B-2FEB-154C-8F29-E45EE5E328DC}"/>
              </a:ext>
            </a:extLst>
          </p:cNvPr>
          <p:cNvPicPr>
            <a:picLocks noChangeAspect="1"/>
          </p:cNvPicPr>
          <p:nvPr userDrawn="1"/>
        </p:nvPicPr>
        <p:blipFill>
          <a:blip r:embed="rId8">
            <a:lum bright="100000"/>
          </a:blip>
          <a:stretch>
            <a:fillRect/>
          </a:stretch>
        </p:blipFill>
        <p:spPr>
          <a:xfrm>
            <a:off x="11041203" y="1287463"/>
            <a:ext cx="849312" cy="849312"/>
          </a:xfrm>
          <a:prstGeom prst="rect">
            <a:avLst/>
          </a:prstGeom>
        </p:spPr>
      </p:pic>
      <p:pic>
        <p:nvPicPr>
          <p:cNvPr id="32" name="Picture 31">
            <a:extLst>
              <a:ext uri="{FF2B5EF4-FFF2-40B4-BE49-F238E27FC236}">
                <a16:creationId xmlns:a16="http://schemas.microsoft.com/office/drawing/2014/main" xmlns="" id="{D2EE7049-3688-B94D-848E-9AB6B82282D5}"/>
              </a:ext>
            </a:extLst>
          </p:cNvPr>
          <p:cNvPicPr>
            <a:picLocks noChangeAspect="1"/>
          </p:cNvPicPr>
          <p:nvPr userDrawn="1"/>
        </p:nvPicPr>
        <p:blipFill>
          <a:blip r:embed="rId9">
            <a:lum bright="100000"/>
          </a:blip>
          <a:stretch>
            <a:fillRect/>
          </a:stretch>
        </p:blipFill>
        <p:spPr>
          <a:xfrm>
            <a:off x="8087519" y="3212307"/>
            <a:ext cx="869156" cy="869156"/>
          </a:xfrm>
          <a:prstGeom prst="rect">
            <a:avLst/>
          </a:prstGeom>
        </p:spPr>
      </p:pic>
      <p:pic>
        <p:nvPicPr>
          <p:cNvPr id="36" name="Picture 35">
            <a:extLst>
              <a:ext uri="{FF2B5EF4-FFF2-40B4-BE49-F238E27FC236}">
                <a16:creationId xmlns:a16="http://schemas.microsoft.com/office/drawing/2014/main" xmlns="" id="{C15D96E2-281C-3F46-8843-E17D1E113E74}"/>
              </a:ext>
            </a:extLst>
          </p:cNvPr>
          <p:cNvPicPr>
            <a:picLocks noChangeAspect="1"/>
          </p:cNvPicPr>
          <p:nvPr userDrawn="1"/>
        </p:nvPicPr>
        <p:blipFill>
          <a:blip r:embed="rId4"/>
          <a:stretch>
            <a:fillRect/>
          </a:stretch>
        </p:blipFill>
        <p:spPr>
          <a:xfrm>
            <a:off x="9078912" y="4214813"/>
            <a:ext cx="847725" cy="847725"/>
          </a:xfrm>
          <a:prstGeom prst="rect">
            <a:avLst/>
          </a:prstGeom>
        </p:spPr>
      </p:pic>
      <p:pic>
        <p:nvPicPr>
          <p:cNvPr id="19" name="Picture 18">
            <a:extLst>
              <a:ext uri="{FF2B5EF4-FFF2-40B4-BE49-F238E27FC236}">
                <a16:creationId xmlns:a16="http://schemas.microsoft.com/office/drawing/2014/main" xmlns="" id="{F7E8B41F-2066-2542-8B55-00B3A99114F5}"/>
              </a:ext>
            </a:extLst>
          </p:cNvPr>
          <p:cNvPicPr>
            <a:picLocks noChangeAspect="1"/>
          </p:cNvPicPr>
          <p:nvPr userDrawn="1"/>
        </p:nvPicPr>
        <p:blipFill>
          <a:blip r:embed="rId6"/>
          <a:stretch>
            <a:fillRect/>
          </a:stretch>
        </p:blipFill>
        <p:spPr>
          <a:xfrm>
            <a:off x="10044068" y="3232465"/>
            <a:ext cx="849311" cy="849311"/>
          </a:xfrm>
          <a:prstGeom prst="rect">
            <a:avLst/>
          </a:prstGeom>
        </p:spPr>
      </p:pic>
      <p:pic>
        <p:nvPicPr>
          <p:cNvPr id="21" name="Picture 20">
            <a:extLst>
              <a:ext uri="{FF2B5EF4-FFF2-40B4-BE49-F238E27FC236}">
                <a16:creationId xmlns:a16="http://schemas.microsoft.com/office/drawing/2014/main" xmlns="" id="{FE6544F6-B72E-C748-B9C0-4584A6B4220E}"/>
              </a:ext>
            </a:extLst>
          </p:cNvPr>
          <p:cNvPicPr>
            <a:picLocks noChangeAspect="1"/>
          </p:cNvPicPr>
          <p:nvPr userDrawn="1"/>
        </p:nvPicPr>
        <p:blipFill>
          <a:blip r:embed="rId5"/>
          <a:stretch>
            <a:fillRect/>
          </a:stretch>
        </p:blipFill>
        <p:spPr>
          <a:xfrm>
            <a:off x="7126259" y="2245832"/>
            <a:ext cx="847725" cy="847725"/>
          </a:xfrm>
          <a:prstGeom prst="rect">
            <a:avLst/>
          </a:prstGeom>
        </p:spPr>
      </p:pic>
      <p:pic>
        <p:nvPicPr>
          <p:cNvPr id="24" name="Picture 23" descr="A close up of a sign&#10;&#10;Description automatically generated">
            <a:extLst>
              <a:ext uri="{FF2B5EF4-FFF2-40B4-BE49-F238E27FC236}">
                <a16:creationId xmlns:a16="http://schemas.microsoft.com/office/drawing/2014/main" xmlns="" id="{0E2AAD1B-D4F7-A546-8ACD-0B1559216532}"/>
              </a:ext>
            </a:extLst>
          </p:cNvPr>
          <p:cNvPicPr>
            <a:picLocks noChangeAspect="1"/>
          </p:cNvPicPr>
          <p:nvPr userDrawn="1"/>
        </p:nvPicPr>
        <p:blipFill>
          <a:blip r:embed="rId10"/>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2279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VIOLET COLLABORATION</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2 October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0" name="Picture 9">
            <a:extLst>
              <a:ext uri="{FF2B5EF4-FFF2-40B4-BE49-F238E27FC236}">
                <a16:creationId xmlns:a16="http://schemas.microsoft.com/office/drawing/2014/main" xmlns="" id="{626E8CD4-4688-1442-A84F-82A1AC4F57F0}"/>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9" name="Picture 8" descr="A close up of a sign&#10;&#10;Description automatically generated">
            <a:extLst>
              <a:ext uri="{FF2B5EF4-FFF2-40B4-BE49-F238E27FC236}">
                <a16:creationId xmlns:a16="http://schemas.microsoft.com/office/drawing/2014/main" xmlns="" id="{58BA20C3-F75A-8E4A-9FC0-1C5C50C98381}"/>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031134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VIOLET TEAMWORK</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2 October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descr="A close up of a sign&#10;&#10;Description automatically generated">
            <a:extLst>
              <a:ext uri="{FF2B5EF4-FFF2-40B4-BE49-F238E27FC236}">
                <a16:creationId xmlns:a16="http://schemas.microsoft.com/office/drawing/2014/main" xmlns="" id="{58BA20C3-F75A-8E4A-9FC0-1C5C50C98381}"/>
              </a:ext>
            </a:extLst>
          </p:cNvPr>
          <p:cNvPicPr>
            <a:picLocks noChangeAspect="1"/>
          </p:cNvPicPr>
          <p:nvPr userDrawn="1"/>
        </p:nvPicPr>
        <p:blipFill>
          <a:blip r:embed="rId2"/>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xmlns="" id="{8BAC8784-E8A8-2E44-8202-FAC0704B894F}"/>
              </a:ext>
            </a:extLst>
          </p:cNvPr>
          <p:cNvPicPr>
            <a:picLocks noChangeAspect="1"/>
          </p:cNvPicPr>
          <p:nvPr userDrawn="1"/>
        </p:nvPicPr>
        <p:blipFill>
          <a:blip r:embed="rId3"/>
          <a:stretch>
            <a:fillRect/>
          </a:stretch>
        </p:blipFill>
        <p:spPr>
          <a:xfrm>
            <a:off x="6151563" y="307975"/>
            <a:ext cx="5735016" cy="5735016"/>
          </a:xfrm>
          <a:prstGeom prst="rect">
            <a:avLst/>
          </a:prstGeom>
        </p:spPr>
      </p:pic>
    </p:spTree>
    <p:extLst>
      <p:ext uri="{BB962C8B-B14F-4D97-AF65-F5344CB8AC3E}">
        <p14:creationId xmlns:p14="http://schemas.microsoft.com/office/powerpoint/2010/main" val="3737135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VIOLET PATTER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095" cy="2387600"/>
          </a:xfrm>
        </p:spPr>
        <p:txBody>
          <a:bodyPr anchor="t" anchorCtr="0"/>
          <a:lstStyle>
            <a:lvl1pPr algn="l">
              <a:lnSpc>
                <a:spcPts val="5000"/>
              </a:lnSpc>
              <a:defRPr sz="4000" cap="all" baseline="0">
                <a:solidFill>
                  <a:schemeClr val="bg1"/>
                </a:solidFill>
              </a:defRPr>
            </a:lvl1pPr>
          </a:lstStyle>
          <a:p>
            <a:r>
              <a:rPr lang="en-US" dirty="0"/>
              <a:t>DIVIDER VIOLET PATTERN</a:t>
            </a:r>
          </a:p>
        </p:txBody>
      </p:sp>
      <p:sp>
        <p:nvSpPr>
          <p:cNvPr id="4" name="Date Placeholder 3"/>
          <p:cNvSpPr>
            <a:spLocks noGrp="1"/>
          </p:cNvSpPr>
          <p:nvPr>
            <p:ph type="dt" sz="half" idx="10"/>
          </p:nvPr>
        </p:nvSpPr>
        <p:spPr/>
        <p:txBody>
          <a:bodyPr/>
          <a:lstStyle>
            <a:lvl1pPr>
              <a:defRPr>
                <a:solidFill>
                  <a:schemeClr val="bg1"/>
                </a:solidFill>
              </a:defRPr>
            </a:lvl1pPr>
          </a:lstStyle>
          <a:p>
            <a:fld id="{DBB358D3-A82E-7A42-949A-12099241BB37}" type="datetime3">
              <a:rPr lang="en-US" smtClean="0"/>
              <a:t>2 October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xmlns="" id="{BC32C4C2-5012-8A4E-9976-D06B71975E4C}"/>
              </a:ext>
            </a:extLst>
          </p:cNvPr>
          <p:cNvPicPr>
            <a:picLocks noChangeAspect="1"/>
          </p:cNvPicPr>
          <p:nvPr userDrawn="1"/>
        </p:nvPicPr>
        <p:blipFill>
          <a:blip r:embed="rId2"/>
          <a:stretch>
            <a:fillRect/>
          </a:stretch>
        </p:blipFill>
        <p:spPr>
          <a:xfrm>
            <a:off x="10047285" y="5187550"/>
            <a:ext cx="863600" cy="863600"/>
          </a:xfrm>
          <a:prstGeom prst="rect">
            <a:avLst/>
          </a:prstGeom>
        </p:spPr>
      </p:pic>
      <p:pic>
        <p:nvPicPr>
          <p:cNvPr id="14" name="Picture 13">
            <a:extLst>
              <a:ext uri="{FF2B5EF4-FFF2-40B4-BE49-F238E27FC236}">
                <a16:creationId xmlns:a16="http://schemas.microsoft.com/office/drawing/2014/main" xmlns="" id="{0127EC68-2C75-BA45-9985-62B9AA96206F}"/>
              </a:ext>
            </a:extLst>
          </p:cNvPr>
          <p:cNvPicPr>
            <a:picLocks noChangeAspect="1"/>
          </p:cNvPicPr>
          <p:nvPr userDrawn="1"/>
        </p:nvPicPr>
        <p:blipFill>
          <a:blip r:embed="rId3"/>
          <a:stretch>
            <a:fillRect/>
          </a:stretch>
        </p:blipFill>
        <p:spPr>
          <a:xfrm>
            <a:off x="11014070" y="3224893"/>
            <a:ext cx="864453" cy="864453"/>
          </a:xfrm>
          <a:prstGeom prst="rect">
            <a:avLst/>
          </a:prstGeom>
        </p:spPr>
      </p:pic>
      <p:pic>
        <p:nvPicPr>
          <p:cNvPr id="16" name="Picture 15">
            <a:extLst>
              <a:ext uri="{FF2B5EF4-FFF2-40B4-BE49-F238E27FC236}">
                <a16:creationId xmlns:a16="http://schemas.microsoft.com/office/drawing/2014/main" xmlns="" id="{F26F4148-A6EF-0B41-BA3C-1DBDAAEC3CCB}"/>
              </a:ext>
            </a:extLst>
          </p:cNvPr>
          <p:cNvPicPr>
            <a:picLocks noChangeAspect="1"/>
          </p:cNvPicPr>
          <p:nvPr userDrawn="1"/>
        </p:nvPicPr>
        <p:blipFill>
          <a:blip r:embed="rId4"/>
          <a:stretch>
            <a:fillRect/>
          </a:stretch>
        </p:blipFill>
        <p:spPr>
          <a:xfrm>
            <a:off x="11014070" y="1302004"/>
            <a:ext cx="855663" cy="855663"/>
          </a:xfrm>
          <a:prstGeom prst="rect">
            <a:avLst/>
          </a:prstGeom>
        </p:spPr>
      </p:pic>
      <p:pic>
        <p:nvPicPr>
          <p:cNvPr id="20" name="Picture 19">
            <a:extLst>
              <a:ext uri="{FF2B5EF4-FFF2-40B4-BE49-F238E27FC236}">
                <a16:creationId xmlns:a16="http://schemas.microsoft.com/office/drawing/2014/main" xmlns="" id="{C220902C-155B-D849-ACE7-AE85807C1B55}"/>
              </a:ext>
            </a:extLst>
          </p:cNvPr>
          <p:cNvPicPr>
            <a:picLocks noChangeAspect="1"/>
          </p:cNvPicPr>
          <p:nvPr userDrawn="1"/>
        </p:nvPicPr>
        <p:blipFill>
          <a:blip r:embed="rId5"/>
          <a:stretch>
            <a:fillRect/>
          </a:stretch>
        </p:blipFill>
        <p:spPr>
          <a:xfrm>
            <a:off x="8087519" y="5232181"/>
            <a:ext cx="849311" cy="849311"/>
          </a:xfrm>
          <a:prstGeom prst="rect">
            <a:avLst/>
          </a:prstGeom>
        </p:spPr>
      </p:pic>
      <p:pic>
        <p:nvPicPr>
          <p:cNvPr id="22" name="Picture 21">
            <a:extLst>
              <a:ext uri="{FF2B5EF4-FFF2-40B4-BE49-F238E27FC236}">
                <a16:creationId xmlns:a16="http://schemas.microsoft.com/office/drawing/2014/main" xmlns="" id="{76977E99-4A69-794B-BD3C-48DA4888475E}"/>
              </a:ext>
            </a:extLst>
          </p:cNvPr>
          <p:cNvPicPr>
            <a:picLocks noChangeAspect="1"/>
          </p:cNvPicPr>
          <p:nvPr userDrawn="1"/>
        </p:nvPicPr>
        <p:blipFill>
          <a:blip r:embed="rId6"/>
          <a:stretch>
            <a:fillRect/>
          </a:stretch>
        </p:blipFill>
        <p:spPr>
          <a:xfrm>
            <a:off x="6151563" y="2262188"/>
            <a:ext cx="854075" cy="854075"/>
          </a:xfrm>
          <a:prstGeom prst="rect">
            <a:avLst/>
          </a:prstGeom>
        </p:spPr>
      </p:pic>
      <p:pic>
        <p:nvPicPr>
          <p:cNvPr id="28" name="Picture 27">
            <a:extLst>
              <a:ext uri="{FF2B5EF4-FFF2-40B4-BE49-F238E27FC236}">
                <a16:creationId xmlns:a16="http://schemas.microsoft.com/office/drawing/2014/main" xmlns="" id="{6CE4EE1B-2FEB-154C-8F29-E45EE5E328DC}"/>
              </a:ext>
            </a:extLst>
          </p:cNvPr>
          <p:cNvPicPr>
            <a:picLocks noChangeAspect="1"/>
          </p:cNvPicPr>
          <p:nvPr userDrawn="1"/>
        </p:nvPicPr>
        <p:blipFill>
          <a:blip r:embed="rId7">
            <a:lum bright="100000"/>
          </a:blip>
          <a:stretch>
            <a:fillRect/>
          </a:stretch>
        </p:blipFill>
        <p:spPr>
          <a:xfrm>
            <a:off x="9078118" y="1287463"/>
            <a:ext cx="849312" cy="849312"/>
          </a:xfrm>
          <a:prstGeom prst="rect">
            <a:avLst/>
          </a:prstGeom>
        </p:spPr>
      </p:pic>
      <p:pic>
        <p:nvPicPr>
          <p:cNvPr id="32" name="Picture 31">
            <a:extLst>
              <a:ext uri="{FF2B5EF4-FFF2-40B4-BE49-F238E27FC236}">
                <a16:creationId xmlns:a16="http://schemas.microsoft.com/office/drawing/2014/main" xmlns="" id="{D2EE7049-3688-B94D-848E-9AB6B82282D5}"/>
              </a:ext>
            </a:extLst>
          </p:cNvPr>
          <p:cNvPicPr>
            <a:picLocks noChangeAspect="1"/>
          </p:cNvPicPr>
          <p:nvPr userDrawn="1"/>
        </p:nvPicPr>
        <p:blipFill>
          <a:blip r:embed="rId8">
            <a:lum bright="100000"/>
          </a:blip>
          <a:stretch>
            <a:fillRect/>
          </a:stretch>
        </p:blipFill>
        <p:spPr>
          <a:xfrm>
            <a:off x="10058347" y="292894"/>
            <a:ext cx="869156" cy="869156"/>
          </a:xfrm>
          <a:prstGeom prst="rect">
            <a:avLst/>
          </a:prstGeom>
        </p:spPr>
      </p:pic>
      <p:pic>
        <p:nvPicPr>
          <p:cNvPr id="36" name="Picture 35">
            <a:extLst>
              <a:ext uri="{FF2B5EF4-FFF2-40B4-BE49-F238E27FC236}">
                <a16:creationId xmlns:a16="http://schemas.microsoft.com/office/drawing/2014/main" xmlns="" id="{C15D96E2-281C-3F46-8843-E17D1E113E74}"/>
              </a:ext>
            </a:extLst>
          </p:cNvPr>
          <p:cNvPicPr>
            <a:picLocks noChangeAspect="1"/>
          </p:cNvPicPr>
          <p:nvPr userDrawn="1"/>
        </p:nvPicPr>
        <p:blipFill>
          <a:blip r:embed="rId4"/>
          <a:stretch>
            <a:fillRect/>
          </a:stretch>
        </p:blipFill>
        <p:spPr>
          <a:xfrm>
            <a:off x="9078912" y="4214813"/>
            <a:ext cx="847725" cy="847725"/>
          </a:xfrm>
          <a:prstGeom prst="rect">
            <a:avLst/>
          </a:prstGeom>
        </p:spPr>
      </p:pic>
      <p:pic>
        <p:nvPicPr>
          <p:cNvPr id="21" name="Picture 20">
            <a:extLst>
              <a:ext uri="{FF2B5EF4-FFF2-40B4-BE49-F238E27FC236}">
                <a16:creationId xmlns:a16="http://schemas.microsoft.com/office/drawing/2014/main" xmlns="" id="{FE6544F6-B72E-C748-B9C0-4584A6B4220E}"/>
              </a:ext>
            </a:extLst>
          </p:cNvPr>
          <p:cNvPicPr>
            <a:picLocks noChangeAspect="1"/>
          </p:cNvPicPr>
          <p:nvPr userDrawn="1"/>
        </p:nvPicPr>
        <p:blipFill>
          <a:blip r:embed="rId9"/>
          <a:stretch>
            <a:fillRect/>
          </a:stretch>
        </p:blipFill>
        <p:spPr>
          <a:xfrm>
            <a:off x="10044113" y="2262188"/>
            <a:ext cx="847725" cy="847725"/>
          </a:xfrm>
          <a:prstGeom prst="rect">
            <a:avLst/>
          </a:prstGeom>
        </p:spPr>
      </p:pic>
      <p:pic>
        <p:nvPicPr>
          <p:cNvPr id="19" name="Picture 18" descr="A close up of a sign&#10;&#10;Description automatically generated">
            <a:extLst>
              <a:ext uri="{FF2B5EF4-FFF2-40B4-BE49-F238E27FC236}">
                <a16:creationId xmlns:a16="http://schemas.microsoft.com/office/drawing/2014/main" xmlns="" id="{6B3E4B35-A60F-F146-9EC0-1F75A9F55273}"/>
              </a:ext>
            </a:extLst>
          </p:cNvPr>
          <p:cNvPicPr>
            <a:picLocks noChangeAspect="1"/>
          </p:cNvPicPr>
          <p:nvPr userDrawn="1"/>
        </p:nvPicPr>
        <p:blipFill>
          <a:blip r:embed="rId10"/>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035219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14325" y="1828800"/>
            <a:ext cx="11558588" cy="4206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6">
            <a:extLst>
              <a:ext uri="{FF2B5EF4-FFF2-40B4-BE49-F238E27FC236}">
                <a16:creationId xmlns:a16="http://schemas.microsoft.com/office/drawing/2014/main" xmlns="" id="{A07F539E-B0BF-0340-B9DE-BC5C57239932}"/>
              </a:ext>
            </a:extLst>
          </p:cNvPr>
          <p:cNvSpPr>
            <a:spLocks noGrp="1"/>
          </p:cNvSpPr>
          <p:nvPr>
            <p:ph type="sldNum" sz="quarter" idx="12"/>
          </p:nvPr>
        </p:nvSpPr>
        <p:spPr>
          <a:xfrm>
            <a:off x="11465859" y="6557934"/>
            <a:ext cx="407054" cy="198812"/>
          </a:xfrm>
        </p:spPr>
        <p:txBody>
          <a:bodyPr/>
          <a:lstStyle/>
          <a:p>
            <a:fld id="{6973FCEF-5573-7E43-8272-70C9D66591DA}" type="slidenum">
              <a:rPr lang="en-US" smtClean="0"/>
              <a:t>‹#›</a:t>
            </a:fld>
            <a:endParaRPr lang="en-US" dirty="0"/>
          </a:p>
        </p:txBody>
      </p:sp>
    </p:spTree>
    <p:extLst>
      <p:ext uri="{BB962C8B-B14F-4D97-AF65-F5344CB8AC3E}">
        <p14:creationId xmlns:p14="http://schemas.microsoft.com/office/powerpoint/2010/main" val="3648090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825625"/>
            <a:ext cx="5700713"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6">
            <a:extLst>
              <a:ext uri="{FF2B5EF4-FFF2-40B4-BE49-F238E27FC236}">
                <a16:creationId xmlns:a16="http://schemas.microsoft.com/office/drawing/2014/main" xmlns="" id="{F7E21D37-DE61-704F-BB8C-534CFD6267BB}"/>
              </a:ext>
            </a:extLst>
          </p:cNvPr>
          <p:cNvSpPr>
            <a:spLocks noGrp="1"/>
          </p:cNvSpPr>
          <p:nvPr>
            <p:ph type="sldNum" sz="quarter" idx="12"/>
          </p:nvPr>
        </p:nvSpPr>
        <p:spPr>
          <a:xfrm>
            <a:off x="11465859" y="6557934"/>
            <a:ext cx="407054" cy="198812"/>
          </a:xfrm>
        </p:spPr>
        <p:txBody>
          <a:bodyPr/>
          <a:lstStyle/>
          <a:p>
            <a:fld id="{6973FCEF-5573-7E43-8272-70C9D66591DA}" type="slidenum">
              <a:rPr lang="en-US" smtClean="0"/>
              <a:t>‹#›</a:t>
            </a:fld>
            <a:endParaRPr lang="en-US" dirty="0"/>
          </a:p>
        </p:txBody>
      </p:sp>
      <p:pic>
        <p:nvPicPr>
          <p:cNvPr id="10" name="Immagine 9">
            <a:extLst>
              <a:ext uri="{FF2B5EF4-FFF2-40B4-BE49-F238E27FC236}">
                <a16:creationId xmlns:a16="http://schemas.microsoft.com/office/drawing/2014/main" xmlns="" id="{EEF4D54C-5421-9341-B35C-5D0061AEC4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2174"/>
            <a:ext cx="374904" cy="370332"/>
          </a:xfrm>
          <a:prstGeom prst="rect">
            <a:avLst/>
          </a:prstGeom>
        </p:spPr>
      </p:pic>
      <p:sp>
        <p:nvSpPr>
          <p:cNvPr id="11" name="Footer Placeholder 4">
            <a:extLst>
              <a:ext uri="{FF2B5EF4-FFF2-40B4-BE49-F238E27FC236}">
                <a16:creationId xmlns:a16="http://schemas.microsoft.com/office/drawing/2014/main" xmlns="" id="{863FF148-1F22-2D46-8F16-333187D46C93}"/>
              </a:ext>
            </a:extLst>
          </p:cNvPr>
          <p:cNvSpPr txBox="1">
            <a:spLocks/>
          </p:cNvSpPr>
          <p:nvPr userDrawn="1"/>
        </p:nvSpPr>
        <p:spPr>
          <a:xfrm>
            <a:off x="4636888" y="6557934"/>
            <a:ext cx="2795587" cy="198812"/>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A PRANZO CON IL NIC</a:t>
            </a:r>
          </a:p>
        </p:txBody>
      </p:sp>
    </p:spTree>
    <p:extLst>
      <p:ext uri="{BB962C8B-B14F-4D97-AF65-F5344CB8AC3E}">
        <p14:creationId xmlns:p14="http://schemas.microsoft.com/office/powerpoint/2010/main" val="28468944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7" y="1825625"/>
            <a:ext cx="3675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917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xmlns="" id="{E52804E9-EC7B-7941-AEE8-96B420A9CD2B}"/>
              </a:ext>
            </a:extLst>
          </p:cNvPr>
          <p:cNvSpPr>
            <a:spLocks noGrp="1"/>
          </p:cNvSpPr>
          <p:nvPr>
            <p:ph sz="half" idx="13"/>
          </p:nvPr>
        </p:nvSpPr>
        <p:spPr>
          <a:xfrm>
            <a:off x="81160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6">
            <a:extLst>
              <a:ext uri="{FF2B5EF4-FFF2-40B4-BE49-F238E27FC236}">
                <a16:creationId xmlns:a16="http://schemas.microsoft.com/office/drawing/2014/main" xmlns="" id="{8019274D-404E-F147-9102-E9ECDE5EF204}"/>
              </a:ext>
            </a:extLst>
          </p:cNvPr>
          <p:cNvSpPr>
            <a:spLocks noGrp="1"/>
          </p:cNvSpPr>
          <p:nvPr>
            <p:ph type="sldNum" sz="quarter" idx="12"/>
          </p:nvPr>
        </p:nvSpPr>
        <p:spPr>
          <a:xfrm>
            <a:off x="11465859" y="6557934"/>
            <a:ext cx="407054" cy="198812"/>
          </a:xfrm>
        </p:spPr>
        <p:txBody>
          <a:bodyPr/>
          <a:lstStyle/>
          <a:p>
            <a:fld id="{6973FCEF-5573-7E43-8272-70C9D66591DA}" type="slidenum">
              <a:rPr lang="en-US" smtClean="0"/>
              <a:t>‹#›</a:t>
            </a:fld>
            <a:endParaRPr lang="en-US" dirty="0"/>
          </a:p>
        </p:txBody>
      </p:sp>
      <p:pic>
        <p:nvPicPr>
          <p:cNvPr id="10" name="Immagine 9">
            <a:extLst>
              <a:ext uri="{FF2B5EF4-FFF2-40B4-BE49-F238E27FC236}">
                <a16:creationId xmlns:a16="http://schemas.microsoft.com/office/drawing/2014/main" xmlns="" id="{EF10B1CF-0759-2F46-9EA5-3B8F346E83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2174"/>
            <a:ext cx="374904" cy="370332"/>
          </a:xfrm>
          <a:prstGeom prst="rect">
            <a:avLst/>
          </a:prstGeom>
        </p:spPr>
      </p:pic>
      <p:sp>
        <p:nvSpPr>
          <p:cNvPr id="12" name="Footer Placeholder 4">
            <a:extLst>
              <a:ext uri="{FF2B5EF4-FFF2-40B4-BE49-F238E27FC236}">
                <a16:creationId xmlns:a16="http://schemas.microsoft.com/office/drawing/2014/main" xmlns="" id="{B4D2653C-F3BB-2844-9CAF-F2E685BD5846}"/>
              </a:ext>
            </a:extLst>
          </p:cNvPr>
          <p:cNvSpPr txBox="1">
            <a:spLocks/>
          </p:cNvSpPr>
          <p:nvPr userDrawn="1"/>
        </p:nvSpPr>
        <p:spPr>
          <a:xfrm>
            <a:off x="4636888" y="6557934"/>
            <a:ext cx="2795587" cy="198812"/>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A PRANZO CON IL NIC</a:t>
            </a:r>
          </a:p>
        </p:txBody>
      </p:sp>
    </p:spTree>
    <p:extLst>
      <p:ext uri="{BB962C8B-B14F-4D97-AF65-F5344CB8AC3E}">
        <p14:creationId xmlns:p14="http://schemas.microsoft.com/office/powerpoint/2010/main" val="31077678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ASE">
    <p:bg>
      <p:bgPr>
        <a:solidFill>
          <a:schemeClr val="accent4"/>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22442940-A61A-1D4B-8D34-AED74D349798}"/>
              </a:ext>
            </a:extLst>
          </p:cNvPr>
          <p:cNvSpPr/>
          <p:nvPr userDrawn="1"/>
        </p:nvSpPr>
        <p:spPr>
          <a:xfrm>
            <a:off x="0" y="0"/>
            <a:ext cx="4075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82484CA1-A981-5642-BF29-DC185157FEF2}"/>
              </a:ext>
            </a:extLst>
          </p:cNvPr>
          <p:cNvSpPr/>
          <p:nvPr userDrawn="1"/>
        </p:nvSpPr>
        <p:spPr>
          <a:xfrm>
            <a:off x="8103765" y="0"/>
            <a:ext cx="4088235" cy="6858000"/>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hasCustomPrompt="1"/>
          </p:nvPr>
        </p:nvSpPr>
        <p:spPr>
          <a:xfrm>
            <a:off x="4825898"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2</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1465859" y="6441973"/>
            <a:ext cx="407054" cy="198812"/>
          </a:xfrm>
        </p:spPr>
        <p:txBody>
          <a:bodyPr/>
          <a:lstStyle>
            <a:lvl1pPr>
              <a:defRPr>
                <a:solidFill>
                  <a:schemeClr val="bg1"/>
                </a:solidFill>
              </a:defRPr>
            </a:lvl1pPr>
          </a:lstStyle>
          <a:p>
            <a:fld id="{6973FCEF-5573-7E43-8272-70C9D66591DA}" type="slidenum">
              <a:rPr lang="en-US" smtClean="0"/>
              <a:pPr/>
              <a:t>‹#›</a:t>
            </a:fld>
            <a:endParaRPr lang="en-US"/>
          </a:p>
        </p:txBody>
      </p:sp>
      <p:sp>
        <p:nvSpPr>
          <p:cNvPr id="11" name="Content Placeholder 2">
            <a:extLst>
              <a:ext uri="{FF2B5EF4-FFF2-40B4-BE49-F238E27FC236}">
                <a16:creationId xmlns:a16="http://schemas.microsoft.com/office/drawing/2014/main" xmlns="" id="{9456BA1C-8FE7-1545-9EE7-FEB5790C61F4}"/>
              </a:ext>
            </a:extLst>
          </p:cNvPr>
          <p:cNvSpPr>
            <a:spLocks noGrp="1"/>
          </p:cNvSpPr>
          <p:nvPr>
            <p:ph sz="half" idx="13" hasCustomPrompt="1"/>
          </p:nvPr>
        </p:nvSpPr>
        <p:spPr>
          <a:xfrm>
            <a:off x="8911336"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3</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xmlns="" id="{48B69221-EC07-7047-93A5-09CD4CA85985}"/>
              </a:ext>
            </a:extLst>
          </p:cNvPr>
          <p:cNvSpPr>
            <a:spLocks noGrp="1"/>
          </p:cNvSpPr>
          <p:nvPr>
            <p:ph sz="half" idx="14" hasCustomPrompt="1"/>
          </p:nvPr>
        </p:nvSpPr>
        <p:spPr>
          <a:xfrm>
            <a:off x="706903"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1</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a16="http://schemas.microsoft.com/office/drawing/2014/main" xmlns="" id="{71FBE5D6-6A93-6A41-A529-EEF33C6E0B73}"/>
              </a:ext>
            </a:extLst>
          </p:cNvPr>
          <p:cNvSpPr>
            <a:spLocks noGrp="1"/>
          </p:cNvSpPr>
          <p:nvPr>
            <p:ph type="ftr" sz="quarter" idx="11"/>
          </p:nvPr>
        </p:nvSpPr>
        <p:spPr>
          <a:xfrm>
            <a:off x="4569033" y="6441973"/>
            <a:ext cx="2795587" cy="198812"/>
          </a:xfrm>
        </p:spPr>
        <p:txBody>
          <a:bodyPr/>
          <a:lstStyle>
            <a:lvl1pPr>
              <a:defRPr>
                <a:solidFill>
                  <a:schemeClr val="bg1"/>
                </a:solidFill>
              </a:defRPr>
            </a:lvl1pPr>
          </a:lstStyle>
          <a:p>
            <a:pPr algn="ctr"/>
            <a:r>
              <a:rPr lang="en-US"/>
              <a:t>A PRANZO CON IL NIC</a:t>
            </a:r>
            <a:endParaRPr lang="en-US" dirty="0"/>
          </a:p>
        </p:txBody>
      </p:sp>
      <p:pic>
        <p:nvPicPr>
          <p:cNvPr id="16" name="Immagine 15" descr="Immagine che contiene disegnando&#10;&#10;Descrizione generata automaticamente">
            <a:extLst>
              <a:ext uri="{FF2B5EF4-FFF2-40B4-BE49-F238E27FC236}">
                <a16:creationId xmlns:a16="http://schemas.microsoft.com/office/drawing/2014/main" xmlns="" id="{56925FA2-C4EA-EB4C-A977-941054597F3C}"/>
              </a:ext>
            </a:extLst>
          </p:cNvPr>
          <p:cNvPicPr>
            <a:picLocks noChangeAspect="1"/>
          </p:cNvPicPr>
          <p:nvPr userDrawn="1"/>
        </p:nvPicPr>
        <p:blipFill rotWithShape="1">
          <a:blip r:embed="rId2"/>
          <a:srcRect l="7764" t="12444" r="60483" b="22087"/>
          <a:stretch/>
        </p:blipFill>
        <p:spPr>
          <a:xfrm>
            <a:off x="187677" y="6461548"/>
            <a:ext cx="280117" cy="261263"/>
          </a:xfrm>
          <a:prstGeom prst="rect">
            <a:avLst/>
          </a:prstGeom>
        </p:spPr>
      </p:pic>
    </p:spTree>
    <p:extLst>
      <p:ext uri="{BB962C8B-B14F-4D97-AF65-F5344CB8AC3E}">
        <p14:creationId xmlns:p14="http://schemas.microsoft.com/office/powerpoint/2010/main" val="2609799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314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xmlns="" id="{46DA3F6D-83D4-BE48-9E26-53EF39798E66}"/>
              </a:ext>
            </a:extLst>
          </p:cNvPr>
          <p:cNvSpPr>
            <a:spLocks noGrp="1"/>
          </p:cNvSpPr>
          <p:nvPr>
            <p:ph sz="half" idx="13" hasCustomPrompt="1"/>
          </p:nvPr>
        </p:nvSpPr>
        <p:spPr>
          <a:xfrm>
            <a:off x="3222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xmlns="" id="{62DFB3D4-E49B-0F4E-A134-A9946D7F6DD4}"/>
              </a:ext>
            </a:extLst>
          </p:cNvPr>
          <p:cNvSpPr>
            <a:spLocks noGrp="1"/>
          </p:cNvSpPr>
          <p:nvPr>
            <p:ph sz="half" idx="14" hasCustomPrompt="1"/>
          </p:nvPr>
        </p:nvSpPr>
        <p:spPr>
          <a:xfrm>
            <a:off x="6143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xmlns="" id="{F062AACB-5EAA-694C-B128-5E55E763F06F}"/>
              </a:ext>
            </a:extLst>
          </p:cNvPr>
          <p:cNvSpPr>
            <a:spLocks noGrp="1"/>
          </p:cNvSpPr>
          <p:nvPr>
            <p:ph sz="half" idx="15" hasCustomPrompt="1"/>
          </p:nvPr>
        </p:nvSpPr>
        <p:spPr>
          <a:xfrm>
            <a:off x="9077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6">
            <a:extLst>
              <a:ext uri="{FF2B5EF4-FFF2-40B4-BE49-F238E27FC236}">
                <a16:creationId xmlns:a16="http://schemas.microsoft.com/office/drawing/2014/main" xmlns="" id="{E7AD8EA3-1389-BA48-B0BA-A74EA62AB45D}"/>
              </a:ext>
            </a:extLst>
          </p:cNvPr>
          <p:cNvSpPr>
            <a:spLocks noGrp="1"/>
          </p:cNvSpPr>
          <p:nvPr>
            <p:ph type="sldNum" sz="quarter" idx="12"/>
          </p:nvPr>
        </p:nvSpPr>
        <p:spPr>
          <a:xfrm>
            <a:off x="11465859" y="6557934"/>
            <a:ext cx="407054" cy="198812"/>
          </a:xfrm>
        </p:spPr>
        <p:txBody>
          <a:bodyPr/>
          <a:lstStyle/>
          <a:p>
            <a:fld id="{6973FCEF-5573-7E43-8272-70C9D66591DA}" type="slidenum">
              <a:rPr lang="en-US" smtClean="0"/>
              <a:t>‹#›</a:t>
            </a:fld>
            <a:endParaRPr lang="en-US" dirty="0"/>
          </a:p>
        </p:txBody>
      </p:sp>
      <p:pic>
        <p:nvPicPr>
          <p:cNvPr id="13" name="Immagine 12">
            <a:extLst>
              <a:ext uri="{FF2B5EF4-FFF2-40B4-BE49-F238E27FC236}">
                <a16:creationId xmlns:a16="http://schemas.microsoft.com/office/drawing/2014/main" xmlns="" id="{D258DD11-76D7-E747-9989-C9B68BFCD2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2174"/>
            <a:ext cx="374904" cy="370332"/>
          </a:xfrm>
          <a:prstGeom prst="rect">
            <a:avLst/>
          </a:prstGeom>
        </p:spPr>
      </p:pic>
      <p:sp>
        <p:nvSpPr>
          <p:cNvPr id="14" name="Footer Placeholder 4">
            <a:extLst>
              <a:ext uri="{FF2B5EF4-FFF2-40B4-BE49-F238E27FC236}">
                <a16:creationId xmlns:a16="http://schemas.microsoft.com/office/drawing/2014/main" xmlns="" id="{6753553D-B26D-054D-9DB2-5B7109B798E2}"/>
              </a:ext>
            </a:extLst>
          </p:cNvPr>
          <p:cNvSpPr txBox="1">
            <a:spLocks/>
          </p:cNvSpPr>
          <p:nvPr userDrawn="1"/>
        </p:nvSpPr>
        <p:spPr>
          <a:xfrm>
            <a:off x="4636888" y="6557934"/>
            <a:ext cx="2795587" cy="198812"/>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A PRANZO CON IL NIC</a:t>
            </a:r>
          </a:p>
        </p:txBody>
      </p:sp>
    </p:spTree>
    <p:extLst>
      <p:ext uri="{BB962C8B-B14F-4D97-AF65-F5344CB8AC3E}">
        <p14:creationId xmlns:p14="http://schemas.microsoft.com/office/powerpoint/2010/main" val="2508682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9C56CF-559B-BC4E-B01B-3E3FB79DC41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xmlns="" id="{00827A2A-1FDF-3E4D-BE8B-B88E722391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4E24D542-255A-E045-9B08-D0F57631B70A}"/>
              </a:ext>
            </a:extLst>
          </p:cNvPr>
          <p:cNvSpPr>
            <a:spLocks noGrp="1"/>
          </p:cNvSpPr>
          <p:nvPr>
            <p:ph type="dt" sz="half" idx="10"/>
          </p:nvPr>
        </p:nvSpPr>
        <p:spPr/>
        <p:txBody>
          <a:bodyPr/>
          <a:lstStyle/>
          <a:p>
            <a:fld id="{9C1CE76A-FDDF-F04C-B4D6-DAA3EFAA01E0}" type="datetimeFigureOut">
              <a:rPr lang="en-US" smtClean="0"/>
              <a:t>10/2/2020</a:t>
            </a:fld>
            <a:endParaRPr lang="en-US"/>
          </a:p>
        </p:txBody>
      </p:sp>
      <p:sp>
        <p:nvSpPr>
          <p:cNvPr id="5" name="Footer Placeholder 4">
            <a:extLst>
              <a:ext uri="{FF2B5EF4-FFF2-40B4-BE49-F238E27FC236}">
                <a16:creationId xmlns:a16="http://schemas.microsoft.com/office/drawing/2014/main" xmlns="" id="{03DD2DA2-81B3-8340-8EE2-6B705924A3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D9A49D0-62FE-0347-88AC-19491A1E8617}"/>
              </a:ext>
            </a:extLst>
          </p:cNvPr>
          <p:cNvSpPr>
            <a:spLocks noGrp="1"/>
          </p:cNvSpPr>
          <p:nvPr>
            <p:ph type="sldNum" sz="quarter" idx="12"/>
          </p:nvPr>
        </p:nvSpPr>
        <p:spPr/>
        <p:txBody>
          <a:bodyPr/>
          <a:lstStyle/>
          <a:p>
            <a:fld id="{2C13E451-6715-0E41-AB48-BD524CA18862}" type="slidenum">
              <a:rPr lang="en-US" smtClean="0"/>
              <a:t>‹#›</a:t>
            </a:fld>
            <a:endParaRPr lang="en-US"/>
          </a:p>
        </p:txBody>
      </p:sp>
    </p:spTree>
    <p:extLst>
      <p:ext uri="{BB962C8B-B14F-4D97-AF65-F5344CB8AC3E}">
        <p14:creationId xmlns:p14="http://schemas.microsoft.com/office/powerpoint/2010/main" val="32453182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1465859" y="6557934"/>
            <a:ext cx="407054" cy="198812"/>
          </a:xfrm>
        </p:spPr>
        <p:txBody>
          <a:bodyPr/>
          <a:lstStyle/>
          <a:p>
            <a:fld id="{6973FCEF-5573-7E43-8272-70C9D66591DA}" type="slidenum">
              <a:rPr lang="en-US" smtClean="0"/>
              <a:t>‹#›</a:t>
            </a:fld>
            <a:endParaRPr lang="en-US" dirty="0"/>
          </a:p>
        </p:txBody>
      </p:sp>
      <p:sp>
        <p:nvSpPr>
          <p:cNvPr id="9" name="Picture Placeholder 8">
            <a:extLst>
              <a:ext uri="{FF2B5EF4-FFF2-40B4-BE49-F238E27FC236}">
                <a16:creationId xmlns:a16="http://schemas.microsoft.com/office/drawing/2014/main" xmlns="" id="{5A0D89CE-43D8-264D-9E8B-EF25D8F99E78}"/>
              </a:ext>
            </a:extLst>
          </p:cNvPr>
          <p:cNvSpPr>
            <a:spLocks noGrp="1"/>
          </p:cNvSpPr>
          <p:nvPr>
            <p:ph type="pic" sz="quarter" idx="13"/>
          </p:nvPr>
        </p:nvSpPr>
        <p:spPr>
          <a:xfrm>
            <a:off x="6151563" y="303213"/>
            <a:ext cx="5721350" cy="5732462"/>
          </a:xfrm>
        </p:spPr>
        <p:txBody>
          <a:bodyPr/>
          <a:lstStyle/>
          <a:p>
            <a:r>
              <a:rPr lang="en-US"/>
              <a:t>Click icon to add picture</a:t>
            </a:r>
          </a:p>
        </p:txBody>
      </p:sp>
      <p:pic>
        <p:nvPicPr>
          <p:cNvPr id="8" name="Immagine 7">
            <a:extLst>
              <a:ext uri="{FF2B5EF4-FFF2-40B4-BE49-F238E27FC236}">
                <a16:creationId xmlns:a16="http://schemas.microsoft.com/office/drawing/2014/main" xmlns="" id="{5997452C-8CE1-F14B-874B-75D3667B9C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2174"/>
            <a:ext cx="374904" cy="370332"/>
          </a:xfrm>
          <a:prstGeom prst="rect">
            <a:avLst/>
          </a:prstGeom>
        </p:spPr>
      </p:pic>
      <p:sp>
        <p:nvSpPr>
          <p:cNvPr id="10" name="Footer Placeholder 4">
            <a:extLst>
              <a:ext uri="{FF2B5EF4-FFF2-40B4-BE49-F238E27FC236}">
                <a16:creationId xmlns:a16="http://schemas.microsoft.com/office/drawing/2014/main" xmlns="" id="{86DFD204-E3D3-7D46-A8D7-17A3973726B0}"/>
              </a:ext>
            </a:extLst>
          </p:cNvPr>
          <p:cNvSpPr txBox="1">
            <a:spLocks/>
          </p:cNvSpPr>
          <p:nvPr userDrawn="1"/>
        </p:nvSpPr>
        <p:spPr>
          <a:xfrm>
            <a:off x="4636888" y="6557934"/>
            <a:ext cx="2795587" cy="198812"/>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A PRANZO CON IL NIC</a:t>
            </a:r>
          </a:p>
        </p:txBody>
      </p:sp>
    </p:spTree>
    <p:extLst>
      <p:ext uri="{BB962C8B-B14F-4D97-AF65-F5344CB8AC3E}">
        <p14:creationId xmlns:p14="http://schemas.microsoft.com/office/powerpoint/2010/main" val="3886038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67438" y="302839"/>
            <a:ext cx="5705475" cy="37819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167438"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xmlns="" id="{5A0D89CE-43D8-264D-9E8B-EF25D8F99E78}"/>
              </a:ext>
            </a:extLst>
          </p:cNvPr>
          <p:cNvSpPr>
            <a:spLocks noGrp="1"/>
          </p:cNvSpPr>
          <p:nvPr>
            <p:ph type="pic" sz="quarter" idx="13"/>
          </p:nvPr>
        </p:nvSpPr>
        <p:spPr>
          <a:xfrm>
            <a:off x="306388" y="303213"/>
            <a:ext cx="5721350" cy="5732462"/>
          </a:xfrm>
        </p:spPr>
        <p:txBody>
          <a:bodyPr/>
          <a:lstStyle/>
          <a:p>
            <a:r>
              <a:rPr lang="en-US"/>
              <a:t>Click icon to add picture</a:t>
            </a:r>
          </a:p>
        </p:txBody>
      </p:sp>
      <p:sp>
        <p:nvSpPr>
          <p:cNvPr id="8" name="Slide Number Placeholder 6">
            <a:extLst>
              <a:ext uri="{FF2B5EF4-FFF2-40B4-BE49-F238E27FC236}">
                <a16:creationId xmlns:a16="http://schemas.microsoft.com/office/drawing/2014/main" xmlns="" id="{BD3D5244-2D42-D440-A025-808916ACCDC0}"/>
              </a:ext>
            </a:extLst>
          </p:cNvPr>
          <p:cNvSpPr>
            <a:spLocks noGrp="1"/>
          </p:cNvSpPr>
          <p:nvPr>
            <p:ph type="sldNum" sz="quarter" idx="12"/>
          </p:nvPr>
        </p:nvSpPr>
        <p:spPr>
          <a:xfrm>
            <a:off x="11465859" y="6557934"/>
            <a:ext cx="407054" cy="198812"/>
          </a:xfrm>
        </p:spPr>
        <p:txBody>
          <a:bodyPr/>
          <a:lstStyle/>
          <a:p>
            <a:fld id="{6973FCEF-5573-7E43-8272-70C9D66591DA}" type="slidenum">
              <a:rPr lang="en-US" smtClean="0"/>
              <a:t>‹#›</a:t>
            </a:fld>
            <a:endParaRPr lang="en-US" dirty="0"/>
          </a:p>
        </p:txBody>
      </p:sp>
      <p:pic>
        <p:nvPicPr>
          <p:cNvPr id="10" name="Immagine 9">
            <a:extLst>
              <a:ext uri="{FF2B5EF4-FFF2-40B4-BE49-F238E27FC236}">
                <a16:creationId xmlns:a16="http://schemas.microsoft.com/office/drawing/2014/main" xmlns="" id="{66358529-C007-444C-A3FF-982F6211D3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2174"/>
            <a:ext cx="374904" cy="370332"/>
          </a:xfrm>
          <a:prstGeom prst="rect">
            <a:avLst/>
          </a:prstGeom>
        </p:spPr>
      </p:pic>
      <p:sp>
        <p:nvSpPr>
          <p:cNvPr id="12" name="Footer Placeholder 4">
            <a:extLst>
              <a:ext uri="{FF2B5EF4-FFF2-40B4-BE49-F238E27FC236}">
                <a16:creationId xmlns:a16="http://schemas.microsoft.com/office/drawing/2014/main" xmlns="" id="{009E4B1C-9864-DC4D-A64A-C72293E42618}"/>
              </a:ext>
            </a:extLst>
          </p:cNvPr>
          <p:cNvSpPr txBox="1">
            <a:spLocks/>
          </p:cNvSpPr>
          <p:nvPr userDrawn="1"/>
        </p:nvSpPr>
        <p:spPr>
          <a:xfrm>
            <a:off x="4636888" y="6557934"/>
            <a:ext cx="2795587" cy="198812"/>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A PRANZO CON IL NIC</a:t>
            </a:r>
          </a:p>
        </p:txBody>
      </p:sp>
    </p:spTree>
    <p:extLst>
      <p:ext uri="{BB962C8B-B14F-4D97-AF65-F5344CB8AC3E}">
        <p14:creationId xmlns:p14="http://schemas.microsoft.com/office/powerpoint/2010/main" val="6799553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t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xmlns="" id="{5B35F889-CC52-F940-856C-51ED29C1396B}"/>
              </a:ext>
            </a:extLst>
          </p:cNvPr>
          <p:cNvSpPr>
            <a:spLocks noGrp="1"/>
          </p:cNvSpPr>
          <p:nvPr>
            <p:ph type="body" sz="quarter" idx="13"/>
          </p:nvPr>
        </p:nvSpPr>
        <p:spPr>
          <a:xfrm>
            <a:off x="314325"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6">
            <a:extLst>
              <a:ext uri="{FF2B5EF4-FFF2-40B4-BE49-F238E27FC236}">
                <a16:creationId xmlns:a16="http://schemas.microsoft.com/office/drawing/2014/main" xmlns="" id="{E908BFA1-7108-3249-AA92-E04D5545F25E}"/>
              </a:ext>
            </a:extLst>
          </p:cNvPr>
          <p:cNvSpPr>
            <a:spLocks noGrp="1"/>
          </p:cNvSpPr>
          <p:nvPr>
            <p:ph type="sldNum" sz="quarter" idx="12"/>
          </p:nvPr>
        </p:nvSpPr>
        <p:spPr>
          <a:xfrm>
            <a:off x="11465859" y="6557934"/>
            <a:ext cx="407054" cy="198812"/>
          </a:xfrm>
        </p:spPr>
        <p:txBody>
          <a:bodyPr/>
          <a:lstStyle/>
          <a:p>
            <a:fld id="{6973FCEF-5573-7E43-8272-70C9D66591DA}" type="slidenum">
              <a:rPr lang="en-US" smtClean="0"/>
              <a:t>‹#›</a:t>
            </a:fld>
            <a:endParaRPr lang="en-US" dirty="0"/>
          </a:p>
        </p:txBody>
      </p:sp>
      <p:pic>
        <p:nvPicPr>
          <p:cNvPr id="9" name="Immagine 8">
            <a:extLst>
              <a:ext uri="{FF2B5EF4-FFF2-40B4-BE49-F238E27FC236}">
                <a16:creationId xmlns:a16="http://schemas.microsoft.com/office/drawing/2014/main" xmlns="" id="{F710093D-1C45-5D4A-B678-E66E1F0182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2174"/>
            <a:ext cx="374904" cy="370332"/>
          </a:xfrm>
          <a:prstGeom prst="rect">
            <a:avLst/>
          </a:prstGeom>
        </p:spPr>
      </p:pic>
      <p:sp>
        <p:nvSpPr>
          <p:cNvPr id="10" name="Footer Placeholder 4">
            <a:extLst>
              <a:ext uri="{FF2B5EF4-FFF2-40B4-BE49-F238E27FC236}">
                <a16:creationId xmlns:a16="http://schemas.microsoft.com/office/drawing/2014/main" xmlns="" id="{50F79808-CAF2-5F48-98DC-00A870228131}"/>
              </a:ext>
            </a:extLst>
          </p:cNvPr>
          <p:cNvSpPr txBox="1">
            <a:spLocks/>
          </p:cNvSpPr>
          <p:nvPr userDrawn="1"/>
        </p:nvSpPr>
        <p:spPr>
          <a:xfrm>
            <a:off x="4636888" y="6557934"/>
            <a:ext cx="2795587" cy="198812"/>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A PRANZO CON IL NIC</a:t>
            </a:r>
          </a:p>
        </p:txBody>
      </p:sp>
    </p:spTree>
    <p:extLst>
      <p:ext uri="{BB962C8B-B14F-4D97-AF65-F5344CB8AC3E}">
        <p14:creationId xmlns:p14="http://schemas.microsoft.com/office/powerpoint/2010/main" val="35160314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51563" y="302839"/>
            <a:ext cx="5705475" cy="378198"/>
          </a:xfrm>
        </p:spPr>
        <p:txBody>
          <a:body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xmlns="" id="{5B35F889-CC52-F940-856C-51ED29C1396B}"/>
              </a:ext>
            </a:extLst>
          </p:cNvPr>
          <p:cNvSpPr>
            <a:spLocks noGrp="1"/>
          </p:cNvSpPr>
          <p:nvPr>
            <p:ph type="body" sz="quarter" idx="13"/>
          </p:nvPr>
        </p:nvSpPr>
        <p:spPr>
          <a:xfrm>
            <a:off x="6151563"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6">
            <a:extLst>
              <a:ext uri="{FF2B5EF4-FFF2-40B4-BE49-F238E27FC236}">
                <a16:creationId xmlns:a16="http://schemas.microsoft.com/office/drawing/2014/main" xmlns="" id="{502741BF-1192-C04A-B604-A753A8838782}"/>
              </a:ext>
            </a:extLst>
          </p:cNvPr>
          <p:cNvSpPr>
            <a:spLocks noGrp="1"/>
          </p:cNvSpPr>
          <p:nvPr>
            <p:ph type="sldNum" sz="quarter" idx="12"/>
          </p:nvPr>
        </p:nvSpPr>
        <p:spPr>
          <a:xfrm>
            <a:off x="11465859" y="6557934"/>
            <a:ext cx="407054" cy="198812"/>
          </a:xfrm>
        </p:spPr>
        <p:txBody>
          <a:bodyPr/>
          <a:lstStyle/>
          <a:p>
            <a:fld id="{6973FCEF-5573-7E43-8272-70C9D66591DA}" type="slidenum">
              <a:rPr lang="en-US" smtClean="0"/>
              <a:t>‹#›</a:t>
            </a:fld>
            <a:endParaRPr lang="en-US" dirty="0"/>
          </a:p>
        </p:txBody>
      </p:sp>
      <p:pic>
        <p:nvPicPr>
          <p:cNvPr id="9" name="Immagine 8">
            <a:extLst>
              <a:ext uri="{FF2B5EF4-FFF2-40B4-BE49-F238E27FC236}">
                <a16:creationId xmlns:a16="http://schemas.microsoft.com/office/drawing/2014/main" xmlns="" id="{C7F51BCA-E308-8544-80E9-CAF0387B0D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2174"/>
            <a:ext cx="374904" cy="370332"/>
          </a:xfrm>
          <a:prstGeom prst="rect">
            <a:avLst/>
          </a:prstGeom>
        </p:spPr>
      </p:pic>
      <p:sp>
        <p:nvSpPr>
          <p:cNvPr id="10" name="Footer Placeholder 4">
            <a:extLst>
              <a:ext uri="{FF2B5EF4-FFF2-40B4-BE49-F238E27FC236}">
                <a16:creationId xmlns:a16="http://schemas.microsoft.com/office/drawing/2014/main" xmlns="" id="{C0B355D6-ABF7-AA42-B4EA-C0C7AD11B8EE}"/>
              </a:ext>
            </a:extLst>
          </p:cNvPr>
          <p:cNvSpPr txBox="1">
            <a:spLocks/>
          </p:cNvSpPr>
          <p:nvPr userDrawn="1"/>
        </p:nvSpPr>
        <p:spPr>
          <a:xfrm>
            <a:off x="4636888" y="6557934"/>
            <a:ext cx="2795587" cy="198812"/>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A PRANZO CON IL NIC</a:t>
            </a:r>
          </a:p>
        </p:txBody>
      </p:sp>
    </p:spTree>
    <p:extLst>
      <p:ext uri="{BB962C8B-B14F-4D97-AF65-F5344CB8AC3E}">
        <p14:creationId xmlns:p14="http://schemas.microsoft.com/office/powerpoint/2010/main" val="221267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6">
            <a:extLst>
              <a:ext uri="{FF2B5EF4-FFF2-40B4-BE49-F238E27FC236}">
                <a16:creationId xmlns:a16="http://schemas.microsoft.com/office/drawing/2014/main" xmlns="" id="{8686216E-C562-1A4A-9141-C8A65BEA4274}"/>
              </a:ext>
            </a:extLst>
          </p:cNvPr>
          <p:cNvSpPr txBox="1">
            <a:spLocks/>
          </p:cNvSpPr>
          <p:nvPr userDrawn="1"/>
        </p:nvSpPr>
        <p:spPr>
          <a:xfrm>
            <a:off x="11465859" y="6557934"/>
            <a:ext cx="407054" cy="198812"/>
          </a:xfrm>
          <a:prstGeom prst="rect">
            <a:avLst/>
          </a:prstGeom>
        </p:spPr>
        <p:txBody>
          <a:bodyPr vert="horz" lIns="0" tIns="0" rIns="0" bIns="0" rtlCol="0" anchor="b" anchorCtr="0"/>
          <a:lstStyle>
            <a:defPPr>
              <a:defRPr lang="en-US"/>
            </a:defPPr>
            <a:lvl1pPr marL="0" algn="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73FCEF-5573-7E43-8272-70C9D66591DA}" type="slidenum">
              <a:rPr lang="en-US" smtClean="0"/>
              <a:pPr/>
              <a:t>‹#›</a:t>
            </a:fld>
            <a:endParaRPr lang="en-US" dirty="0"/>
          </a:p>
        </p:txBody>
      </p:sp>
      <p:pic>
        <p:nvPicPr>
          <p:cNvPr id="7" name="Immagine 6">
            <a:extLst>
              <a:ext uri="{FF2B5EF4-FFF2-40B4-BE49-F238E27FC236}">
                <a16:creationId xmlns:a16="http://schemas.microsoft.com/office/drawing/2014/main" xmlns="" id="{51EDFDBF-2981-BE4C-A7B9-F087BFFE4B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2174"/>
            <a:ext cx="374904" cy="370332"/>
          </a:xfrm>
          <a:prstGeom prst="rect">
            <a:avLst/>
          </a:prstGeom>
        </p:spPr>
      </p:pic>
      <p:sp>
        <p:nvSpPr>
          <p:cNvPr id="9" name="Footer Placeholder 4">
            <a:extLst>
              <a:ext uri="{FF2B5EF4-FFF2-40B4-BE49-F238E27FC236}">
                <a16:creationId xmlns:a16="http://schemas.microsoft.com/office/drawing/2014/main" xmlns="" id="{58594FE5-80ED-8E4E-B7F0-0D2DB102F0B9}"/>
              </a:ext>
            </a:extLst>
          </p:cNvPr>
          <p:cNvSpPr txBox="1">
            <a:spLocks/>
          </p:cNvSpPr>
          <p:nvPr userDrawn="1"/>
        </p:nvSpPr>
        <p:spPr>
          <a:xfrm>
            <a:off x="4636888" y="6557934"/>
            <a:ext cx="2795587" cy="198812"/>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A PRANZO CON IL NIC</a:t>
            </a:r>
          </a:p>
        </p:txBody>
      </p:sp>
    </p:spTree>
    <p:extLst>
      <p:ext uri="{BB962C8B-B14F-4D97-AF65-F5344CB8AC3E}">
        <p14:creationId xmlns:p14="http://schemas.microsoft.com/office/powerpoint/2010/main" val="2785266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debar Content text lef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4E0F37E5-098D-4B4E-8F50-5BBDD09142CF}"/>
              </a:ext>
            </a:extLst>
          </p:cNvPr>
          <p:cNvSpPr>
            <a:spLocks noGrp="1"/>
          </p:cNvSpPr>
          <p:nvPr>
            <p:ph type="body" sz="quarter" idx="14" hasCustomPrompt="1"/>
          </p:nvPr>
        </p:nvSpPr>
        <p:spPr>
          <a:xfrm>
            <a:off x="8951912" y="0"/>
            <a:ext cx="3240088" cy="6858000"/>
          </a:xfrm>
          <a:solidFill>
            <a:schemeClr val="accent1"/>
          </a:solidFill>
        </p:spPr>
        <p:txBody>
          <a:bodyPr lIns="457200" tIns="1188720" rIns="274320"/>
          <a:lstStyle>
            <a:lvl1pPr>
              <a:spcAft>
                <a:spcPts val="600"/>
              </a:spcAft>
              <a:defRPr sz="6000" b="1">
                <a:solidFill>
                  <a:schemeClr val="bg1"/>
                </a:solidFill>
              </a:defRPr>
            </a:lvl1pPr>
            <a:lvl2pPr marL="0" indent="0">
              <a:buFontTx/>
              <a:buNone/>
              <a:tabLst/>
              <a:defRPr sz="1600">
                <a:solidFill>
                  <a:schemeClr val="bg1"/>
                </a:solidFill>
              </a:defRPr>
            </a:lvl2pPr>
            <a:lvl3pPr marL="228600" indent="-228600">
              <a:tabLst/>
              <a:defRPr sz="1600">
                <a:solidFill>
                  <a:schemeClr val="bg1"/>
                </a:solidFill>
              </a:defRPr>
            </a:lvl3pPr>
            <a:lvl4pPr marL="228600" indent="-228600">
              <a:tabLst/>
              <a:defRPr sz="1600">
                <a:solidFill>
                  <a:schemeClr val="bg1"/>
                </a:solidFill>
              </a:defRPr>
            </a:lvl4pPr>
            <a:lvl5pPr marL="0" indent="0">
              <a:buFontTx/>
              <a:buNone/>
              <a:tabLst/>
              <a:defRPr sz="1200" cap="all" baseline="0">
                <a:solidFill>
                  <a:schemeClr val="bg1"/>
                </a:solidFill>
              </a:defRPr>
            </a:lvl5pPr>
          </a:lstStyle>
          <a:p>
            <a:pPr lvl="0"/>
            <a:r>
              <a:rPr lang="en-US" dirty="0"/>
              <a:t>00%</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14325" y="302839"/>
            <a:ext cx="7783513" cy="378198"/>
          </a:xfrm>
        </p:spPr>
        <p:txBody>
          <a:body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xmlns="" id="{5B35F889-CC52-F940-856C-51ED29C1396B}"/>
              </a:ext>
            </a:extLst>
          </p:cNvPr>
          <p:cNvSpPr>
            <a:spLocks noGrp="1"/>
          </p:cNvSpPr>
          <p:nvPr>
            <p:ph type="body" sz="quarter" idx="13"/>
          </p:nvPr>
        </p:nvSpPr>
        <p:spPr>
          <a:xfrm>
            <a:off x="314325" y="1612900"/>
            <a:ext cx="7783513"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6">
            <a:extLst>
              <a:ext uri="{FF2B5EF4-FFF2-40B4-BE49-F238E27FC236}">
                <a16:creationId xmlns:a16="http://schemas.microsoft.com/office/drawing/2014/main" xmlns="" id="{FF446AEA-3831-2C4E-9EB0-963C08DC5411}"/>
              </a:ext>
            </a:extLst>
          </p:cNvPr>
          <p:cNvSpPr txBox="1">
            <a:spLocks/>
          </p:cNvSpPr>
          <p:nvPr userDrawn="1"/>
        </p:nvSpPr>
        <p:spPr>
          <a:xfrm>
            <a:off x="11465859" y="6557934"/>
            <a:ext cx="407054" cy="198812"/>
          </a:xfrm>
          <a:prstGeom prst="rect">
            <a:avLst/>
          </a:prstGeom>
        </p:spPr>
        <p:txBody>
          <a:bodyPr vert="horz" lIns="0" tIns="0" rIns="0" bIns="0" rtlCol="0" anchor="b" anchorCtr="0"/>
          <a:lstStyle>
            <a:defPPr>
              <a:defRPr lang="en-US"/>
            </a:defPPr>
            <a:lvl1pPr marL="0" algn="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73FCEF-5573-7E43-8272-70C9D66591DA}" type="slidenum">
              <a:rPr lang="en-US" smtClean="0">
                <a:solidFill>
                  <a:schemeClr val="bg1"/>
                </a:solidFill>
              </a:rPr>
              <a:pPr/>
              <a:t>‹#›</a:t>
            </a:fld>
            <a:endParaRPr lang="en-US" dirty="0">
              <a:solidFill>
                <a:schemeClr val="bg1"/>
              </a:solidFill>
            </a:endParaRPr>
          </a:p>
        </p:txBody>
      </p:sp>
      <p:pic>
        <p:nvPicPr>
          <p:cNvPr id="10" name="Immagine 9">
            <a:extLst>
              <a:ext uri="{FF2B5EF4-FFF2-40B4-BE49-F238E27FC236}">
                <a16:creationId xmlns:a16="http://schemas.microsoft.com/office/drawing/2014/main" xmlns="" id="{8BBA361C-ABD8-4D41-B520-F1C05F5CB4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2174"/>
            <a:ext cx="374904" cy="370332"/>
          </a:xfrm>
          <a:prstGeom prst="rect">
            <a:avLst/>
          </a:prstGeom>
        </p:spPr>
      </p:pic>
      <p:sp>
        <p:nvSpPr>
          <p:cNvPr id="13" name="Footer Placeholder 4">
            <a:extLst>
              <a:ext uri="{FF2B5EF4-FFF2-40B4-BE49-F238E27FC236}">
                <a16:creationId xmlns:a16="http://schemas.microsoft.com/office/drawing/2014/main" xmlns="" id="{A1F0E145-5941-4C4B-83DF-C6158F9D3060}"/>
              </a:ext>
            </a:extLst>
          </p:cNvPr>
          <p:cNvSpPr txBox="1">
            <a:spLocks/>
          </p:cNvSpPr>
          <p:nvPr userDrawn="1"/>
        </p:nvSpPr>
        <p:spPr>
          <a:xfrm>
            <a:off x="4636888" y="6557934"/>
            <a:ext cx="2795587" cy="198812"/>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A PRANZO CON IL NIC</a:t>
            </a:r>
          </a:p>
        </p:txBody>
      </p:sp>
    </p:spTree>
    <p:extLst>
      <p:ext uri="{BB962C8B-B14F-4D97-AF65-F5344CB8AC3E}">
        <p14:creationId xmlns:p14="http://schemas.microsoft.com/office/powerpoint/2010/main" val="34269409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Picture Placeholder 8">
            <a:extLst>
              <a:ext uri="{FF2B5EF4-FFF2-40B4-BE49-F238E27FC236}">
                <a16:creationId xmlns:a16="http://schemas.microsoft.com/office/drawing/2014/main" xmlns="" id="{DE1EBEB5-9CAC-B04D-92DD-C5F20681181E}"/>
              </a:ext>
            </a:extLst>
          </p:cNvPr>
          <p:cNvSpPr>
            <a:spLocks noGrp="1"/>
          </p:cNvSpPr>
          <p:nvPr>
            <p:ph type="pic" sz="quarter" idx="13"/>
          </p:nvPr>
        </p:nvSpPr>
        <p:spPr>
          <a:xfrm>
            <a:off x="314325" y="1287463"/>
            <a:ext cx="7666038" cy="4313237"/>
          </a:xfrm>
          <a:solidFill>
            <a:schemeClr val="bg1">
              <a:lumMod val="95000"/>
            </a:schemeClr>
          </a:solidFill>
        </p:spPr>
        <p:txBody>
          <a:bodyPr/>
          <a:lstStyle/>
          <a:p>
            <a:r>
              <a:rPr lang="en-US"/>
              <a:t>Click icon to add picture</a:t>
            </a:r>
          </a:p>
        </p:txBody>
      </p:sp>
      <p:sp>
        <p:nvSpPr>
          <p:cNvPr id="11" name="Picture Placeholder 10">
            <a:extLst>
              <a:ext uri="{FF2B5EF4-FFF2-40B4-BE49-F238E27FC236}">
                <a16:creationId xmlns:a16="http://schemas.microsoft.com/office/drawing/2014/main" xmlns="" id="{A8EC86BF-9327-3A4F-90FA-1E4B778717E9}"/>
              </a:ext>
            </a:extLst>
          </p:cNvPr>
          <p:cNvSpPr>
            <a:spLocks noGrp="1"/>
          </p:cNvSpPr>
          <p:nvPr>
            <p:ph type="pic" sz="quarter" idx="14"/>
          </p:nvPr>
        </p:nvSpPr>
        <p:spPr>
          <a:xfrm>
            <a:off x="8097838" y="1287463"/>
            <a:ext cx="3775075" cy="2052637"/>
          </a:xfrm>
          <a:solidFill>
            <a:schemeClr val="bg1">
              <a:lumMod val="9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xmlns="" id="{43C9E418-C89A-204C-9103-99356F5EFDDE}"/>
              </a:ext>
            </a:extLst>
          </p:cNvPr>
          <p:cNvSpPr>
            <a:spLocks noGrp="1"/>
          </p:cNvSpPr>
          <p:nvPr>
            <p:ph type="pic" sz="quarter" idx="15"/>
          </p:nvPr>
        </p:nvSpPr>
        <p:spPr>
          <a:xfrm>
            <a:off x="8097838" y="3509963"/>
            <a:ext cx="3775075" cy="20526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xmlns="" id="{ACB2A138-8FC7-8B47-A2E8-8DCA48EC7216}"/>
              </a:ext>
            </a:extLst>
          </p:cNvPr>
          <p:cNvSpPr>
            <a:spLocks noGrp="1"/>
          </p:cNvSpPr>
          <p:nvPr>
            <p:ph type="body" sz="quarter" idx="16" hasCustomPrompt="1"/>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dirty="0"/>
              <a:t>Click to edit Master text styles</a:t>
            </a:r>
          </a:p>
        </p:txBody>
      </p:sp>
      <p:sp>
        <p:nvSpPr>
          <p:cNvPr id="10" name="Slide Number Placeholder 6">
            <a:extLst>
              <a:ext uri="{FF2B5EF4-FFF2-40B4-BE49-F238E27FC236}">
                <a16:creationId xmlns:a16="http://schemas.microsoft.com/office/drawing/2014/main" xmlns="" id="{25A9DD33-7C3A-254E-BCA2-1DBC19FEE9D8}"/>
              </a:ext>
            </a:extLst>
          </p:cNvPr>
          <p:cNvSpPr>
            <a:spLocks noGrp="1"/>
          </p:cNvSpPr>
          <p:nvPr>
            <p:ph type="sldNum" sz="quarter" idx="12"/>
          </p:nvPr>
        </p:nvSpPr>
        <p:spPr>
          <a:xfrm>
            <a:off x="11465859" y="6557934"/>
            <a:ext cx="407054" cy="198812"/>
          </a:xfrm>
        </p:spPr>
        <p:txBody>
          <a:bodyPr/>
          <a:lstStyle/>
          <a:p>
            <a:fld id="{6973FCEF-5573-7E43-8272-70C9D66591DA}" type="slidenum">
              <a:rPr lang="en-US" smtClean="0"/>
              <a:t>‹#›</a:t>
            </a:fld>
            <a:endParaRPr lang="en-US" dirty="0"/>
          </a:p>
        </p:txBody>
      </p:sp>
      <p:pic>
        <p:nvPicPr>
          <p:cNvPr id="13" name="Immagine 12">
            <a:extLst>
              <a:ext uri="{FF2B5EF4-FFF2-40B4-BE49-F238E27FC236}">
                <a16:creationId xmlns:a16="http://schemas.microsoft.com/office/drawing/2014/main" xmlns="" id="{439B7B91-1038-9F46-910B-7021C84C54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2174"/>
            <a:ext cx="374904" cy="370332"/>
          </a:xfrm>
          <a:prstGeom prst="rect">
            <a:avLst/>
          </a:prstGeom>
        </p:spPr>
      </p:pic>
      <p:sp>
        <p:nvSpPr>
          <p:cNvPr id="16" name="Footer Placeholder 4">
            <a:extLst>
              <a:ext uri="{FF2B5EF4-FFF2-40B4-BE49-F238E27FC236}">
                <a16:creationId xmlns:a16="http://schemas.microsoft.com/office/drawing/2014/main" xmlns="" id="{47D2B2F5-557C-774C-9291-381D1F7A4B36}"/>
              </a:ext>
            </a:extLst>
          </p:cNvPr>
          <p:cNvSpPr txBox="1">
            <a:spLocks/>
          </p:cNvSpPr>
          <p:nvPr userDrawn="1"/>
        </p:nvSpPr>
        <p:spPr>
          <a:xfrm>
            <a:off x="4636888" y="6557934"/>
            <a:ext cx="2795587" cy="198812"/>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A PRANZO CON IL NIC</a:t>
            </a:r>
          </a:p>
        </p:txBody>
      </p:sp>
    </p:spTree>
    <p:extLst>
      <p:ext uri="{BB962C8B-B14F-4D97-AF65-F5344CB8AC3E}">
        <p14:creationId xmlns:p14="http://schemas.microsoft.com/office/powerpoint/2010/main" val="37842967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s with caption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Picture Placeholder 8">
            <a:extLst>
              <a:ext uri="{FF2B5EF4-FFF2-40B4-BE49-F238E27FC236}">
                <a16:creationId xmlns:a16="http://schemas.microsoft.com/office/drawing/2014/main" xmlns="" id="{DE1EBEB5-9CAC-B04D-92DD-C5F20681181E}"/>
              </a:ext>
            </a:extLst>
          </p:cNvPr>
          <p:cNvSpPr>
            <a:spLocks noGrp="1"/>
          </p:cNvSpPr>
          <p:nvPr>
            <p:ph type="pic" sz="quarter" idx="13"/>
          </p:nvPr>
        </p:nvSpPr>
        <p:spPr>
          <a:xfrm>
            <a:off x="314325" y="1287463"/>
            <a:ext cx="5713413" cy="43132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xmlns="" id="{ACB2A138-8FC7-8B47-A2E8-8DCA48EC7216}"/>
              </a:ext>
            </a:extLst>
          </p:cNvPr>
          <p:cNvSpPr>
            <a:spLocks noGrp="1"/>
          </p:cNvSpPr>
          <p:nvPr>
            <p:ph type="body" sz="quarter" idx="16" hasCustomPrompt="1"/>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dirty="0"/>
              <a:t>Click to edit Master text styles</a:t>
            </a:r>
          </a:p>
        </p:txBody>
      </p:sp>
      <p:sp>
        <p:nvSpPr>
          <p:cNvPr id="13" name="Picture Placeholder 8">
            <a:extLst>
              <a:ext uri="{FF2B5EF4-FFF2-40B4-BE49-F238E27FC236}">
                <a16:creationId xmlns:a16="http://schemas.microsoft.com/office/drawing/2014/main" xmlns="" id="{89A62191-A9D2-DF45-834A-37875AA2A760}"/>
              </a:ext>
            </a:extLst>
          </p:cNvPr>
          <p:cNvSpPr>
            <a:spLocks noGrp="1"/>
          </p:cNvSpPr>
          <p:nvPr>
            <p:ph type="pic" sz="quarter" idx="17"/>
          </p:nvPr>
        </p:nvSpPr>
        <p:spPr>
          <a:xfrm>
            <a:off x="6143625" y="1287463"/>
            <a:ext cx="5713413" cy="4313237"/>
          </a:xfrm>
          <a:solidFill>
            <a:schemeClr val="bg1">
              <a:lumMod val="95000"/>
            </a:schemeClr>
          </a:solidFill>
        </p:spPr>
        <p:txBody>
          <a:bodyPr/>
          <a:lstStyle/>
          <a:p>
            <a:r>
              <a:rPr lang="en-US"/>
              <a:t>Click icon to add picture</a:t>
            </a:r>
          </a:p>
        </p:txBody>
      </p:sp>
      <p:sp>
        <p:nvSpPr>
          <p:cNvPr id="8" name="Slide Number Placeholder 6">
            <a:extLst>
              <a:ext uri="{FF2B5EF4-FFF2-40B4-BE49-F238E27FC236}">
                <a16:creationId xmlns:a16="http://schemas.microsoft.com/office/drawing/2014/main" xmlns="" id="{3F04B2EF-151A-4E44-B357-7107B9F7C27A}"/>
              </a:ext>
            </a:extLst>
          </p:cNvPr>
          <p:cNvSpPr>
            <a:spLocks noGrp="1"/>
          </p:cNvSpPr>
          <p:nvPr>
            <p:ph type="sldNum" sz="quarter" idx="12"/>
          </p:nvPr>
        </p:nvSpPr>
        <p:spPr>
          <a:xfrm>
            <a:off x="11465859" y="6557934"/>
            <a:ext cx="407054" cy="198812"/>
          </a:xfrm>
        </p:spPr>
        <p:txBody>
          <a:bodyPr/>
          <a:lstStyle/>
          <a:p>
            <a:fld id="{6973FCEF-5573-7E43-8272-70C9D66591DA}" type="slidenum">
              <a:rPr lang="en-US" smtClean="0"/>
              <a:t>‹#›</a:t>
            </a:fld>
            <a:endParaRPr lang="en-US" dirty="0"/>
          </a:p>
        </p:txBody>
      </p:sp>
      <p:pic>
        <p:nvPicPr>
          <p:cNvPr id="11" name="Immagine 10">
            <a:extLst>
              <a:ext uri="{FF2B5EF4-FFF2-40B4-BE49-F238E27FC236}">
                <a16:creationId xmlns:a16="http://schemas.microsoft.com/office/drawing/2014/main" xmlns="" id="{99130113-88E5-3E49-9957-B95F6A7AD3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2174"/>
            <a:ext cx="374904" cy="370332"/>
          </a:xfrm>
          <a:prstGeom prst="rect">
            <a:avLst/>
          </a:prstGeom>
        </p:spPr>
      </p:pic>
      <p:sp>
        <p:nvSpPr>
          <p:cNvPr id="12" name="Footer Placeholder 4">
            <a:extLst>
              <a:ext uri="{FF2B5EF4-FFF2-40B4-BE49-F238E27FC236}">
                <a16:creationId xmlns:a16="http://schemas.microsoft.com/office/drawing/2014/main" xmlns="" id="{B0371A95-09A4-3740-954F-A2987EC63431}"/>
              </a:ext>
            </a:extLst>
          </p:cNvPr>
          <p:cNvSpPr txBox="1">
            <a:spLocks/>
          </p:cNvSpPr>
          <p:nvPr userDrawn="1"/>
        </p:nvSpPr>
        <p:spPr>
          <a:xfrm>
            <a:off x="4636888" y="6557934"/>
            <a:ext cx="2795587" cy="198812"/>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A PRANZO CON IL NIC</a:t>
            </a:r>
          </a:p>
        </p:txBody>
      </p:sp>
    </p:spTree>
    <p:extLst>
      <p:ext uri="{BB962C8B-B14F-4D97-AF65-F5344CB8AC3E}">
        <p14:creationId xmlns:p14="http://schemas.microsoft.com/office/powerpoint/2010/main" val="6787918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 with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xmlns="" id="{DE1EBEB5-9CAC-B04D-92DD-C5F20681181E}"/>
              </a:ext>
            </a:extLst>
          </p:cNvPr>
          <p:cNvSpPr>
            <a:spLocks noGrp="1"/>
          </p:cNvSpPr>
          <p:nvPr>
            <p:ph type="pic" sz="quarter" idx="13"/>
          </p:nvPr>
        </p:nvSpPr>
        <p:spPr>
          <a:xfrm>
            <a:off x="314326" y="1287463"/>
            <a:ext cx="3760788" cy="43132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xmlns="" id="{ACB2A138-8FC7-8B47-A2E8-8DCA48EC7216}"/>
              </a:ext>
            </a:extLst>
          </p:cNvPr>
          <p:cNvSpPr>
            <a:spLocks noGrp="1"/>
          </p:cNvSpPr>
          <p:nvPr>
            <p:ph type="body" sz="quarter" idx="16"/>
          </p:nvPr>
        </p:nvSpPr>
        <p:spPr>
          <a:xfrm>
            <a:off x="3143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8">
            <a:extLst>
              <a:ext uri="{FF2B5EF4-FFF2-40B4-BE49-F238E27FC236}">
                <a16:creationId xmlns:a16="http://schemas.microsoft.com/office/drawing/2014/main" xmlns="" id="{89A62191-A9D2-DF45-834A-37875AA2A760}"/>
              </a:ext>
            </a:extLst>
          </p:cNvPr>
          <p:cNvSpPr>
            <a:spLocks noGrp="1"/>
          </p:cNvSpPr>
          <p:nvPr>
            <p:ph type="pic" sz="quarter" idx="17"/>
          </p:nvPr>
        </p:nvSpPr>
        <p:spPr>
          <a:xfrm>
            <a:off x="4213226" y="1287463"/>
            <a:ext cx="3760788" cy="4313237"/>
          </a:xfrm>
          <a:solidFill>
            <a:schemeClr val="bg1">
              <a:lumMod val="95000"/>
            </a:schemeClr>
          </a:solidFill>
        </p:spPr>
        <p:txBody>
          <a:bodyPr/>
          <a:lstStyle/>
          <a:p>
            <a:r>
              <a:rPr lang="en-US"/>
              <a:t>Click icon to add picture</a:t>
            </a:r>
          </a:p>
        </p:txBody>
      </p:sp>
      <p:sp>
        <p:nvSpPr>
          <p:cNvPr id="11" name="Picture Placeholder 8">
            <a:extLst>
              <a:ext uri="{FF2B5EF4-FFF2-40B4-BE49-F238E27FC236}">
                <a16:creationId xmlns:a16="http://schemas.microsoft.com/office/drawing/2014/main" xmlns="" id="{5F8CEA54-6802-3A40-B183-F9B003BC3F25}"/>
              </a:ext>
            </a:extLst>
          </p:cNvPr>
          <p:cNvSpPr>
            <a:spLocks noGrp="1"/>
          </p:cNvSpPr>
          <p:nvPr>
            <p:ph type="pic" sz="quarter" idx="18"/>
          </p:nvPr>
        </p:nvSpPr>
        <p:spPr>
          <a:xfrm>
            <a:off x="8124826" y="1287463"/>
            <a:ext cx="3760788" cy="4313237"/>
          </a:xfrm>
          <a:solidFill>
            <a:schemeClr val="bg1">
              <a:lumMod val="95000"/>
            </a:schemeClr>
          </a:solidFill>
        </p:spPr>
        <p:txBody>
          <a:bodyPr/>
          <a:lstStyle/>
          <a:p>
            <a:r>
              <a:rPr lang="en-US"/>
              <a:t>Click icon to add picture</a:t>
            </a:r>
          </a:p>
        </p:txBody>
      </p:sp>
      <p:sp>
        <p:nvSpPr>
          <p:cNvPr id="12" name="Text Placeholder 13">
            <a:extLst>
              <a:ext uri="{FF2B5EF4-FFF2-40B4-BE49-F238E27FC236}">
                <a16:creationId xmlns:a16="http://schemas.microsoft.com/office/drawing/2014/main" xmlns="" id="{6B427520-87EA-644B-AF80-E5FE47514AC6}"/>
              </a:ext>
            </a:extLst>
          </p:cNvPr>
          <p:cNvSpPr>
            <a:spLocks noGrp="1"/>
          </p:cNvSpPr>
          <p:nvPr>
            <p:ph type="body" sz="quarter" idx="19"/>
          </p:nvPr>
        </p:nvSpPr>
        <p:spPr>
          <a:xfrm>
            <a:off x="42259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a:extLst>
              <a:ext uri="{FF2B5EF4-FFF2-40B4-BE49-F238E27FC236}">
                <a16:creationId xmlns:a16="http://schemas.microsoft.com/office/drawing/2014/main" xmlns="" id="{9BF1C567-1ED2-384F-A94D-5752BA2E6554}"/>
              </a:ext>
            </a:extLst>
          </p:cNvPr>
          <p:cNvSpPr>
            <a:spLocks noGrp="1"/>
          </p:cNvSpPr>
          <p:nvPr>
            <p:ph type="body" sz="quarter" idx="20" hasCustomPrompt="1"/>
          </p:nvPr>
        </p:nvSpPr>
        <p:spPr>
          <a:xfrm>
            <a:off x="80994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dirty="0"/>
              <a:t>Click to edit Master text styles</a:t>
            </a:r>
          </a:p>
          <a:p>
            <a:pPr lvl="1"/>
            <a:r>
              <a:rPr lang="en-US" dirty="0"/>
              <a:t>Second level</a:t>
            </a:r>
          </a:p>
          <a:p>
            <a:pPr lvl="2"/>
            <a:endParaRPr lang="en-US" dirty="0"/>
          </a:p>
        </p:txBody>
      </p:sp>
      <p:sp>
        <p:nvSpPr>
          <p:cNvPr id="16" name="Footer Placeholder 4">
            <a:extLst>
              <a:ext uri="{FF2B5EF4-FFF2-40B4-BE49-F238E27FC236}">
                <a16:creationId xmlns:a16="http://schemas.microsoft.com/office/drawing/2014/main" xmlns="" id="{EB23D790-798E-904A-83B4-C4CF4C09C228}"/>
              </a:ext>
            </a:extLst>
          </p:cNvPr>
          <p:cNvSpPr>
            <a:spLocks noGrp="1"/>
          </p:cNvSpPr>
          <p:nvPr>
            <p:ph type="ftr" sz="quarter" idx="11"/>
          </p:nvPr>
        </p:nvSpPr>
        <p:spPr>
          <a:xfrm>
            <a:off x="4871402" y="6399854"/>
            <a:ext cx="2795587" cy="198812"/>
          </a:xfrm>
        </p:spPr>
        <p:txBody>
          <a:bodyPr/>
          <a:lstStyle/>
          <a:p>
            <a:pPr algn="ctr"/>
            <a:r>
              <a:rPr lang="en-US" dirty="0"/>
              <a:t>A PRANZO CON IL NIC</a:t>
            </a:r>
          </a:p>
        </p:txBody>
      </p:sp>
    </p:spTree>
    <p:extLst>
      <p:ext uri="{BB962C8B-B14F-4D97-AF65-F5344CB8AC3E}">
        <p14:creationId xmlns:p14="http://schemas.microsoft.com/office/powerpoint/2010/main" val="2735332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image with title and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a16="http://schemas.microsoft.com/office/drawing/2014/main" xmlns="" id="{2D8D725D-0795-4D47-9DB2-E970319D9D83}"/>
              </a:ext>
            </a:extLst>
          </p:cNvPr>
          <p:cNvSpPr>
            <a:spLocks noGrp="1"/>
          </p:cNvSpPr>
          <p:nvPr>
            <p:ph type="body" sz="quarter" idx="13"/>
          </p:nvPr>
        </p:nvSpPr>
        <p:spPr>
          <a:xfrm>
            <a:off x="314325" y="1638300"/>
            <a:ext cx="3760788" cy="4405884"/>
          </a:xfrm>
        </p:spPr>
        <p:txBody>
          <a:bodyPr>
            <a:noAutofit/>
          </a:bodyPr>
          <a:lstStyle>
            <a:lvl1pPr>
              <a:defRPr sz="1600"/>
            </a:lvl1pPr>
            <a:lvl2pPr marL="228600" indent="-228600">
              <a:tabLst/>
              <a:defRPr sz="1600"/>
            </a:lvl2pPr>
            <a:lvl3pPr marL="457200" indent="-228600">
              <a:tabLst/>
              <a:defRPr sz="1600"/>
            </a:lvl3pPr>
            <a:lvl4pPr marL="736600" indent="-228600">
              <a:tabLst/>
              <a:defRPr sz="1600"/>
            </a:lvl4pPr>
            <a:lvl5pPr marL="965200" indent="-228600">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a:extLst>
              <a:ext uri="{FF2B5EF4-FFF2-40B4-BE49-F238E27FC236}">
                <a16:creationId xmlns:a16="http://schemas.microsoft.com/office/drawing/2014/main" xmlns="" id="{ABC77A73-CA3A-F540-9A46-AC168C1C66A0}"/>
              </a:ext>
            </a:extLst>
          </p:cNvPr>
          <p:cNvSpPr>
            <a:spLocks noGrp="1"/>
          </p:cNvSpPr>
          <p:nvPr>
            <p:ph type="ftr" sz="quarter" idx="11"/>
          </p:nvPr>
        </p:nvSpPr>
        <p:spPr>
          <a:xfrm>
            <a:off x="4871402" y="6399854"/>
            <a:ext cx="2795587" cy="198812"/>
          </a:xfrm>
        </p:spPr>
        <p:txBody>
          <a:bodyPr/>
          <a:lstStyle>
            <a:lvl1pPr>
              <a:defRPr>
                <a:solidFill>
                  <a:schemeClr val="bg1"/>
                </a:solidFill>
              </a:defRPr>
            </a:lvl1pPr>
          </a:lstStyle>
          <a:p>
            <a:pPr algn="ctr"/>
            <a:r>
              <a:rPr lang="en-US"/>
              <a:t>A PRANZO CON IL NIC</a:t>
            </a:r>
            <a:endParaRPr lang="en-US" dirty="0"/>
          </a:p>
        </p:txBody>
      </p:sp>
    </p:spTree>
    <p:extLst>
      <p:ext uri="{BB962C8B-B14F-4D97-AF65-F5344CB8AC3E}">
        <p14:creationId xmlns:p14="http://schemas.microsoft.com/office/powerpoint/2010/main" val="1506714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87BBED-9F39-9942-A1CB-B5AB6A35686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D0828B32-303B-044E-A579-0291C2D6167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xmlns="" id="{E2D99AA4-EDF0-B74D-ACF3-8BB22B2DA5A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xmlns="" id="{CEFEF7D5-DA6F-284A-B683-3B5B4A2D185A}"/>
              </a:ext>
            </a:extLst>
          </p:cNvPr>
          <p:cNvSpPr>
            <a:spLocks noGrp="1"/>
          </p:cNvSpPr>
          <p:nvPr>
            <p:ph type="dt" sz="half" idx="10"/>
          </p:nvPr>
        </p:nvSpPr>
        <p:spPr/>
        <p:txBody>
          <a:bodyPr/>
          <a:lstStyle/>
          <a:p>
            <a:fld id="{9C1CE76A-FDDF-F04C-B4D6-DAA3EFAA01E0}" type="datetimeFigureOut">
              <a:rPr lang="en-US" smtClean="0"/>
              <a:t>10/2/2020</a:t>
            </a:fld>
            <a:endParaRPr lang="en-US"/>
          </a:p>
        </p:txBody>
      </p:sp>
      <p:sp>
        <p:nvSpPr>
          <p:cNvPr id="6" name="Footer Placeholder 5">
            <a:extLst>
              <a:ext uri="{FF2B5EF4-FFF2-40B4-BE49-F238E27FC236}">
                <a16:creationId xmlns:a16="http://schemas.microsoft.com/office/drawing/2014/main" xmlns="" id="{435740FD-BA2C-2647-8A41-A3B63A7AF6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2EED74D-7A41-4148-B245-82E32A1933A0}"/>
              </a:ext>
            </a:extLst>
          </p:cNvPr>
          <p:cNvSpPr>
            <a:spLocks noGrp="1"/>
          </p:cNvSpPr>
          <p:nvPr>
            <p:ph type="sldNum" sz="quarter" idx="12"/>
          </p:nvPr>
        </p:nvSpPr>
        <p:spPr/>
        <p:txBody>
          <a:bodyPr/>
          <a:lstStyle/>
          <a:p>
            <a:fld id="{2C13E451-6715-0E41-AB48-BD524CA18862}" type="slidenum">
              <a:rPr lang="en-US" smtClean="0"/>
              <a:t>‹#›</a:t>
            </a:fld>
            <a:endParaRPr lang="en-US"/>
          </a:p>
        </p:txBody>
      </p:sp>
    </p:spTree>
    <p:extLst>
      <p:ext uri="{BB962C8B-B14F-4D97-AF65-F5344CB8AC3E}">
        <p14:creationId xmlns:p14="http://schemas.microsoft.com/office/powerpoint/2010/main" val="27783410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Full image with title and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a16="http://schemas.microsoft.com/office/drawing/2014/main" xmlns="" id="{2D8D725D-0795-4D47-9DB2-E970319D9D83}"/>
              </a:ext>
            </a:extLst>
          </p:cNvPr>
          <p:cNvSpPr>
            <a:spLocks noGrp="1"/>
          </p:cNvSpPr>
          <p:nvPr>
            <p:ph type="body" sz="quarter" idx="13"/>
          </p:nvPr>
        </p:nvSpPr>
        <p:spPr>
          <a:xfrm>
            <a:off x="314325" y="1638299"/>
            <a:ext cx="3760788" cy="4397375"/>
          </a:xfrm>
        </p:spPr>
        <p:txBody>
          <a:bodyPr>
            <a:noAutofit/>
          </a:bodyPr>
          <a:lstStyle>
            <a:lvl1pPr>
              <a:defRPr sz="1600">
                <a:solidFill>
                  <a:schemeClr val="bg1"/>
                </a:solidFill>
              </a:defRPr>
            </a:lvl1pPr>
            <a:lvl2pPr marL="228600" indent="-228600">
              <a:tabLst/>
              <a:defRPr sz="1600">
                <a:solidFill>
                  <a:schemeClr val="bg1"/>
                </a:solidFill>
              </a:defRPr>
            </a:lvl2pPr>
            <a:lvl3pPr marL="457200" indent="-228600">
              <a:tabLst/>
              <a:defRPr sz="1600">
                <a:solidFill>
                  <a:schemeClr val="bg1"/>
                </a:solidFill>
              </a:defRPr>
            </a:lvl3pPr>
            <a:lvl4pPr marL="736600" indent="-228600">
              <a:tabLst/>
              <a:defRPr sz="1600">
                <a:solidFill>
                  <a:schemeClr val="bg1"/>
                </a:solidFill>
              </a:defRPr>
            </a:lvl4pPr>
            <a:lvl5pPr marL="965200" indent="-228600">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a:extLst>
              <a:ext uri="{FF2B5EF4-FFF2-40B4-BE49-F238E27FC236}">
                <a16:creationId xmlns:a16="http://schemas.microsoft.com/office/drawing/2014/main" xmlns="" id="{43EE6B6F-4719-BA44-91E6-C05FD1DC3480}"/>
              </a:ext>
            </a:extLst>
          </p:cNvPr>
          <p:cNvSpPr>
            <a:spLocks noGrp="1"/>
          </p:cNvSpPr>
          <p:nvPr>
            <p:ph type="ftr" sz="quarter" idx="11"/>
          </p:nvPr>
        </p:nvSpPr>
        <p:spPr>
          <a:xfrm>
            <a:off x="4871402" y="6399854"/>
            <a:ext cx="2795587" cy="198812"/>
          </a:xfrm>
        </p:spPr>
        <p:txBody>
          <a:bodyPr/>
          <a:lstStyle>
            <a:lvl1pPr>
              <a:defRPr>
                <a:solidFill>
                  <a:schemeClr val="bg1"/>
                </a:solidFill>
              </a:defRPr>
            </a:lvl1pPr>
          </a:lstStyle>
          <a:p>
            <a:pPr algn="ctr"/>
            <a:r>
              <a:rPr lang="en-US"/>
              <a:t>A PRANZO CON IL NIC</a:t>
            </a:r>
            <a:endParaRPr lang="en-US" dirty="0"/>
          </a:p>
        </p:txBody>
      </p:sp>
    </p:spTree>
    <p:extLst>
      <p:ext uri="{BB962C8B-B14F-4D97-AF65-F5344CB8AC3E}">
        <p14:creationId xmlns:p14="http://schemas.microsoft.com/office/powerpoint/2010/main" val="28865281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spTree>
    <p:extLst>
      <p:ext uri="{BB962C8B-B14F-4D97-AF65-F5344CB8AC3E}">
        <p14:creationId xmlns:p14="http://schemas.microsoft.com/office/powerpoint/2010/main" val="1529094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WORLD MAP">
    <p:bg>
      <p:bgPr>
        <a:solidFill>
          <a:srgbClr val="2B008C"/>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014B2E09-5AA7-F94D-929B-98BBF584D59A}" type="datetime3">
              <a:rPr lang="en-US" smtClean="0"/>
              <a:pPr/>
              <a:t>2 October 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7" name="Picture 6">
            <a:extLst>
              <a:ext uri="{FF2B5EF4-FFF2-40B4-BE49-F238E27FC236}">
                <a16:creationId xmlns:a16="http://schemas.microsoft.com/office/drawing/2014/main" xmlns="" id="{FC1A1175-CF73-5649-9406-0D82488373D9}"/>
              </a:ext>
            </a:extLst>
          </p:cNvPr>
          <p:cNvPicPr>
            <a:picLocks noChangeAspect="1"/>
          </p:cNvPicPr>
          <p:nvPr userDrawn="1"/>
        </p:nvPicPr>
        <p:blipFill>
          <a:blip r:embed="rId2"/>
          <a:stretch>
            <a:fillRect/>
          </a:stretch>
        </p:blipFill>
        <p:spPr>
          <a:xfrm>
            <a:off x="405118" y="718540"/>
            <a:ext cx="11412636" cy="5656263"/>
          </a:xfrm>
          <a:prstGeom prst="rect">
            <a:avLst/>
          </a:prstGeom>
        </p:spPr>
      </p:pic>
      <p:pic>
        <p:nvPicPr>
          <p:cNvPr id="8" name="Picture 7" descr="A close up of a sign&#10;&#10;Description automatically generated">
            <a:extLst>
              <a:ext uri="{FF2B5EF4-FFF2-40B4-BE49-F238E27FC236}">
                <a16:creationId xmlns:a16="http://schemas.microsoft.com/office/drawing/2014/main" xmlns="" id="{B0379CF0-D63E-8C43-9F98-9786091D691D}"/>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706644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PAGE TANGERINE COMMUNITY">
    <p:bg>
      <p:bgPr>
        <a:solidFill>
          <a:schemeClr val="accent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AB5DBBAE-2EFD-2244-9EB2-5B025B1584F2}"/>
              </a:ext>
            </a:extLst>
          </p:cNvPr>
          <p:cNvSpPr/>
          <p:nvPr userDrawn="1"/>
        </p:nvSpPr>
        <p:spPr>
          <a:xfrm>
            <a:off x="0" y="6080499"/>
            <a:ext cx="764088" cy="764088"/>
          </a:xfrm>
          <a:prstGeom prst="rect">
            <a:avLst/>
          </a:prstGeom>
          <a:solidFill>
            <a:srgbClr val="FF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lvl1pPr>
              <a:defRPr>
                <a:solidFill>
                  <a:schemeClr val="bg1"/>
                </a:solidFill>
              </a:defRPr>
            </a:lvl1pPr>
          </a:lstStyle>
          <a:p>
            <a:fld id="{34F07272-15A4-0748-999E-8D6BECC86814}" type="datetime3">
              <a:rPr lang="en-US" smtClean="0"/>
              <a:t>2 October 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xmlns="" id="{0F3524E7-4CDC-944D-AA11-FA206C0D2802}"/>
              </a:ext>
            </a:extLst>
          </p:cNvPr>
          <p:cNvSpPr>
            <a:spLocks noGrp="1"/>
          </p:cNvSpPr>
          <p:nvPr>
            <p:ph type="body" sz="quarter" idx="13" hasCustomPrompt="1"/>
          </p:nvPr>
        </p:nvSpPr>
        <p:spPr>
          <a:xfrm>
            <a:off x="314326" y="341313"/>
            <a:ext cx="4740274" cy="1141412"/>
          </a:xfrm>
        </p:spPr>
        <p:txBody>
          <a:bodyPr/>
          <a:lstStyle>
            <a:lvl1pPr marL="242888" indent="-227013">
              <a:lnSpc>
                <a:spcPts val="36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31" name="Picture 30">
            <a:extLst>
              <a:ext uri="{FF2B5EF4-FFF2-40B4-BE49-F238E27FC236}">
                <a16:creationId xmlns:a16="http://schemas.microsoft.com/office/drawing/2014/main" xmlns="" id="{0B687291-9924-8545-A6D8-FB45F24DE9AF}"/>
              </a:ext>
            </a:extLst>
          </p:cNvPr>
          <p:cNvPicPr>
            <a:picLocks noChangeAspect="1"/>
          </p:cNvPicPr>
          <p:nvPr userDrawn="1"/>
        </p:nvPicPr>
        <p:blipFill>
          <a:blip r:embed="rId2"/>
          <a:stretch>
            <a:fillRect/>
          </a:stretch>
        </p:blipFill>
        <p:spPr>
          <a:xfrm>
            <a:off x="6151563" y="-1059394"/>
            <a:ext cx="7139894" cy="7139894"/>
          </a:xfrm>
          <a:prstGeom prst="rect">
            <a:avLst/>
          </a:prstGeom>
        </p:spPr>
      </p:pic>
      <p:pic>
        <p:nvPicPr>
          <p:cNvPr id="9" name="Picture 8" descr="A close up of a sign&#10;&#10;Description automatically generated">
            <a:extLst>
              <a:ext uri="{FF2B5EF4-FFF2-40B4-BE49-F238E27FC236}">
                <a16:creationId xmlns:a16="http://schemas.microsoft.com/office/drawing/2014/main" xmlns="" id="{98A121CC-88C2-BE4B-817D-61D4EAEE32E8}"/>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7073925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52DBA39E-56F5-BC41-88A8-C93F16A84D6C}"/>
              </a:ext>
            </a:extLst>
          </p:cNvPr>
          <p:cNvSpPr>
            <a:spLocks noGrp="1"/>
          </p:cNvSpPr>
          <p:nvPr>
            <p:ph type="pic" sz="quarter" idx="14"/>
          </p:nvPr>
        </p:nvSpPr>
        <p:spPr>
          <a:xfrm>
            <a:off x="4191000" y="0"/>
            <a:ext cx="8001000" cy="6858000"/>
          </a:xfrm>
          <a:solidFill>
            <a:schemeClr val="bg1">
              <a:lumMod val="85000"/>
            </a:schemeClr>
          </a:solidFill>
        </p:spPr>
        <p:txBody>
          <a:bodyPr/>
          <a:lstStyle/>
          <a:p>
            <a:r>
              <a:rPr lang="en-US"/>
              <a:t>Click icon to add picture</a:t>
            </a:r>
          </a:p>
        </p:txBody>
      </p:sp>
      <p:sp>
        <p:nvSpPr>
          <p:cNvPr id="8" name="Text Placeholder 7">
            <a:extLst>
              <a:ext uri="{FF2B5EF4-FFF2-40B4-BE49-F238E27FC236}">
                <a16:creationId xmlns:a16="http://schemas.microsoft.com/office/drawing/2014/main" xmlns=""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tx1"/>
                </a:solidFill>
              </a:defRPr>
            </a:lvl1pPr>
            <a:lvl2pPr marL="242888" indent="0">
              <a:spcBef>
                <a:spcPts val="600"/>
              </a:spcBef>
              <a:buFontTx/>
              <a:buNone/>
              <a:tabLst/>
              <a:defRPr sz="1400" b="1" cap="all" baseline="0">
                <a:solidFill>
                  <a:schemeClr val="tx1"/>
                </a:solidFill>
              </a:defRPr>
            </a:lvl2pPr>
            <a:lvl3pPr marL="242888" indent="0">
              <a:buFontTx/>
              <a:buNone/>
              <a:tabLst/>
              <a:defRPr sz="1400" cap="all" baseline="0">
                <a:solidFill>
                  <a:schemeClr val="tx1"/>
                </a:solidFill>
              </a:defRPr>
            </a:lvl3pPr>
            <a:lvl4pPr marL="17463" indent="0">
              <a:buFontTx/>
              <a:buNone/>
              <a:tabLst/>
              <a:defRPr sz="3200">
                <a:solidFill>
                  <a:schemeClr val="tx1"/>
                </a:solidFill>
              </a:defRPr>
            </a:lvl4pPr>
            <a:lvl5pPr marL="17463" indent="0">
              <a:buFontTx/>
              <a:buNone/>
              <a:tabLst/>
              <a:defRPr sz="3200">
                <a:solidFill>
                  <a:schemeClr val="tx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sp>
        <p:nvSpPr>
          <p:cNvPr id="10" name="Slide Number Placeholder 6">
            <a:extLst>
              <a:ext uri="{FF2B5EF4-FFF2-40B4-BE49-F238E27FC236}">
                <a16:creationId xmlns:a16="http://schemas.microsoft.com/office/drawing/2014/main" xmlns="" id="{A1A6B708-DF88-394C-84C7-53FBB80D0F82}"/>
              </a:ext>
            </a:extLst>
          </p:cNvPr>
          <p:cNvSpPr txBox="1">
            <a:spLocks/>
          </p:cNvSpPr>
          <p:nvPr userDrawn="1"/>
        </p:nvSpPr>
        <p:spPr>
          <a:xfrm>
            <a:off x="11465859" y="6557934"/>
            <a:ext cx="407054" cy="198812"/>
          </a:xfrm>
          <a:prstGeom prst="rect">
            <a:avLst/>
          </a:prstGeom>
        </p:spPr>
        <p:txBody>
          <a:bodyPr vert="horz" lIns="0" tIns="0" rIns="0" bIns="0" rtlCol="0" anchor="b" anchorCtr="0"/>
          <a:lstStyle>
            <a:defPPr>
              <a:defRPr lang="en-US"/>
            </a:defPPr>
            <a:lvl1pPr marL="0" algn="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73FCEF-5573-7E43-8272-70C9D66591DA}" type="slidenum">
              <a:rPr lang="en-US" smtClean="0">
                <a:solidFill>
                  <a:schemeClr val="bg1"/>
                </a:solidFill>
              </a:rPr>
              <a:pPr/>
              <a:t>‹#›</a:t>
            </a:fld>
            <a:endParaRPr lang="en-US" dirty="0">
              <a:solidFill>
                <a:schemeClr val="bg1"/>
              </a:solidFill>
            </a:endParaRPr>
          </a:p>
        </p:txBody>
      </p:sp>
      <p:pic>
        <p:nvPicPr>
          <p:cNvPr id="11" name="Immagine 10">
            <a:extLst>
              <a:ext uri="{FF2B5EF4-FFF2-40B4-BE49-F238E27FC236}">
                <a16:creationId xmlns:a16="http://schemas.microsoft.com/office/drawing/2014/main" xmlns="" id="{20120E8C-5CDF-FC4C-A0B3-04C1DEF011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2174"/>
            <a:ext cx="374904" cy="370332"/>
          </a:xfrm>
          <a:prstGeom prst="rect">
            <a:avLst/>
          </a:prstGeom>
        </p:spPr>
      </p:pic>
      <p:sp>
        <p:nvSpPr>
          <p:cNvPr id="12" name="Footer Placeholder 4">
            <a:extLst>
              <a:ext uri="{FF2B5EF4-FFF2-40B4-BE49-F238E27FC236}">
                <a16:creationId xmlns:a16="http://schemas.microsoft.com/office/drawing/2014/main" xmlns="" id="{DDF03463-22DD-3149-90F0-78D93F112ABF}"/>
              </a:ext>
            </a:extLst>
          </p:cNvPr>
          <p:cNvSpPr txBox="1">
            <a:spLocks/>
          </p:cNvSpPr>
          <p:nvPr userDrawn="1"/>
        </p:nvSpPr>
        <p:spPr>
          <a:xfrm>
            <a:off x="4636888" y="6557934"/>
            <a:ext cx="2795587" cy="198812"/>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rPr>
              <a:t>A PRANZO CON IL NIC</a:t>
            </a:r>
          </a:p>
        </p:txBody>
      </p:sp>
    </p:spTree>
    <p:extLst>
      <p:ext uri="{BB962C8B-B14F-4D97-AF65-F5344CB8AC3E}">
        <p14:creationId xmlns:p14="http://schemas.microsoft.com/office/powerpoint/2010/main" val="2985899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PAGE FULL IM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xmlns="" id="{0A68A428-BAF3-514A-BD02-2396365EE3F0}"/>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endParaRPr lang="en-US" dirty="0"/>
          </a:p>
        </p:txBody>
      </p:sp>
      <p:sp>
        <p:nvSpPr>
          <p:cNvPr id="2" name="Date Placeholder 1"/>
          <p:cNvSpPr>
            <a:spLocks noGrp="1"/>
          </p:cNvSpPr>
          <p:nvPr>
            <p:ph type="dt" sz="half" idx="10"/>
          </p:nvPr>
        </p:nvSpPr>
        <p:spPr/>
        <p:txBody>
          <a:bodyPr/>
          <a:lstStyle>
            <a:lvl1pPr>
              <a:defRPr>
                <a:solidFill>
                  <a:schemeClr val="bg1"/>
                </a:solidFill>
              </a:defRPr>
            </a:lvl1pPr>
          </a:lstStyle>
          <a:p>
            <a:fld id="{568043CF-4FB5-F147-9BE4-BDE679ABC9CD}" type="datetime3">
              <a:rPr lang="en-US" smtClean="0"/>
              <a:t>2 October 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xmlns=""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xmlns="" id="{B08A9B9B-B774-F84D-9A19-C9EDEEAC97CD}"/>
              </a:ext>
            </a:extLst>
          </p:cNvPr>
          <p:cNvPicPr>
            <a:picLocks noChangeAspect="1"/>
          </p:cNvPicPr>
          <p:nvPr userDrawn="1"/>
        </p:nvPicPr>
        <p:blipFill>
          <a:blip r:embed="rId2"/>
          <a:stretch>
            <a:fillRect/>
          </a:stretch>
        </p:blipFill>
        <p:spPr>
          <a:xfrm>
            <a:off x="215589" y="6248181"/>
            <a:ext cx="411480" cy="411480"/>
          </a:xfrm>
          <a:prstGeom prst="rect">
            <a:avLst/>
          </a:prstGeom>
        </p:spPr>
      </p:pic>
      <p:pic>
        <p:nvPicPr>
          <p:cNvPr id="9" name="Picture 8">
            <a:extLst>
              <a:ext uri="{FF2B5EF4-FFF2-40B4-BE49-F238E27FC236}">
                <a16:creationId xmlns:a16="http://schemas.microsoft.com/office/drawing/2014/main" xmlns="" id="{63522E1C-1301-0448-B26E-22AB81CB0152}"/>
              </a:ext>
            </a:extLst>
          </p:cNvPr>
          <p:cNvPicPr>
            <a:picLocks noChangeAspect="1"/>
          </p:cNvPicPr>
          <p:nvPr userDrawn="1"/>
        </p:nvPicPr>
        <p:blipFill>
          <a:blip r:embed="rId3"/>
          <a:stretch>
            <a:fillRect/>
          </a:stretch>
        </p:blipFill>
        <p:spPr>
          <a:xfrm>
            <a:off x="10047285" y="5187550"/>
            <a:ext cx="863600" cy="863600"/>
          </a:xfrm>
          <a:prstGeom prst="rect">
            <a:avLst/>
          </a:prstGeom>
        </p:spPr>
      </p:pic>
      <p:pic>
        <p:nvPicPr>
          <p:cNvPr id="10" name="Picture 9">
            <a:extLst>
              <a:ext uri="{FF2B5EF4-FFF2-40B4-BE49-F238E27FC236}">
                <a16:creationId xmlns:a16="http://schemas.microsoft.com/office/drawing/2014/main" xmlns="" id="{C0C32B95-5454-0F45-91FC-4B9C3F2E5656}"/>
              </a:ext>
            </a:extLst>
          </p:cNvPr>
          <p:cNvPicPr>
            <a:picLocks noChangeAspect="1"/>
          </p:cNvPicPr>
          <p:nvPr userDrawn="1"/>
        </p:nvPicPr>
        <p:blipFill>
          <a:blip r:embed="rId4"/>
          <a:stretch>
            <a:fillRect/>
          </a:stretch>
        </p:blipFill>
        <p:spPr>
          <a:xfrm>
            <a:off x="11014070" y="3224893"/>
            <a:ext cx="864453" cy="864453"/>
          </a:xfrm>
          <a:prstGeom prst="rect">
            <a:avLst/>
          </a:prstGeom>
        </p:spPr>
      </p:pic>
      <p:pic>
        <p:nvPicPr>
          <p:cNvPr id="11" name="Picture 10">
            <a:extLst>
              <a:ext uri="{FF2B5EF4-FFF2-40B4-BE49-F238E27FC236}">
                <a16:creationId xmlns:a16="http://schemas.microsoft.com/office/drawing/2014/main" xmlns="" id="{FC8DF3E4-C99C-F54D-9967-C9859511BC0C}"/>
              </a:ext>
            </a:extLst>
          </p:cNvPr>
          <p:cNvPicPr>
            <a:picLocks noChangeAspect="1"/>
          </p:cNvPicPr>
          <p:nvPr userDrawn="1"/>
        </p:nvPicPr>
        <p:blipFill>
          <a:blip r:embed="rId5"/>
          <a:stretch>
            <a:fillRect/>
          </a:stretch>
        </p:blipFill>
        <p:spPr>
          <a:xfrm>
            <a:off x="11014070" y="1302004"/>
            <a:ext cx="855663" cy="855663"/>
          </a:xfrm>
          <a:prstGeom prst="rect">
            <a:avLst/>
          </a:prstGeom>
        </p:spPr>
      </p:pic>
      <p:pic>
        <p:nvPicPr>
          <p:cNvPr id="12" name="Picture 11">
            <a:extLst>
              <a:ext uri="{FF2B5EF4-FFF2-40B4-BE49-F238E27FC236}">
                <a16:creationId xmlns:a16="http://schemas.microsoft.com/office/drawing/2014/main" xmlns="" id="{A3C10FF9-D064-E549-8FFE-2967DFB3D6C4}"/>
              </a:ext>
            </a:extLst>
          </p:cNvPr>
          <p:cNvPicPr>
            <a:picLocks noChangeAspect="1"/>
          </p:cNvPicPr>
          <p:nvPr userDrawn="1"/>
        </p:nvPicPr>
        <p:blipFill>
          <a:blip r:embed="rId6"/>
          <a:stretch>
            <a:fillRect/>
          </a:stretch>
        </p:blipFill>
        <p:spPr>
          <a:xfrm>
            <a:off x="8087519" y="5232181"/>
            <a:ext cx="849311" cy="849311"/>
          </a:xfrm>
          <a:prstGeom prst="rect">
            <a:avLst/>
          </a:prstGeom>
        </p:spPr>
      </p:pic>
      <p:pic>
        <p:nvPicPr>
          <p:cNvPr id="13" name="Picture 12">
            <a:extLst>
              <a:ext uri="{FF2B5EF4-FFF2-40B4-BE49-F238E27FC236}">
                <a16:creationId xmlns:a16="http://schemas.microsoft.com/office/drawing/2014/main" xmlns="" id="{ADCF404A-CD11-014B-850A-0DEFD74DCA05}"/>
              </a:ext>
            </a:extLst>
          </p:cNvPr>
          <p:cNvPicPr>
            <a:picLocks noChangeAspect="1"/>
          </p:cNvPicPr>
          <p:nvPr userDrawn="1"/>
        </p:nvPicPr>
        <p:blipFill>
          <a:blip r:embed="rId7">
            <a:lum bright="100000"/>
          </a:blip>
          <a:stretch>
            <a:fillRect/>
          </a:stretch>
        </p:blipFill>
        <p:spPr>
          <a:xfrm>
            <a:off x="9078118" y="1287463"/>
            <a:ext cx="849312" cy="849312"/>
          </a:xfrm>
          <a:prstGeom prst="rect">
            <a:avLst/>
          </a:prstGeom>
        </p:spPr>
      </p:pic>
      <p:pic>
        <p:nvPicPr>
          <p:cNvPr id="14" name="Picture 13">
            <a:extLst>
              <a:ext uri="{FF2B5EF4-FFF2-40B4-BE49-F238E27FC236}">
                <a16:creationId xmlns:a16="http://schemas.microsoft.com/office/drawing/2014/main" xmlns="" id="{4D4D75CB-2025-994D-A230-C5B351D7637B}"/>
              </a:ext>
            </a:extLst>
          </p:cNvPr>
          <p:cNvPicPr>
            <a:picLocks noChangeAspect="1"/>
          </p:cNvPicPr>
          <p:nvPr userDrawn="1"/>
        </p:nvPicPr>
        <p:blipFill>
          <a:blip r:embed="rId8">
            <a:lum bright="100000"/>
          </a:blip>
          <a:stretch>
            <a:fillRect/>
          </a:stretch>
        </p:blipFill>
        <p:spPr>
          <a:xfrm rot="16200000">
            <a:off x="11015091" y="4229836"/>
            <a:ext cx="847725" cy="847725"/>
          </a:xfrm>
          <a:prstGeom prst="rect">
            <a:avLst/>
          </a:prstGeom>
        </p:spPr>
      </p:pic>
      <p:pic>
        <p:nvPicPr>
          <p:cNvPr id="15" name="Picture 14">
            <a:extLst>
              <a:ext uri="{FF2B5EF4-FFF2-40B4-BE49-F238E27FC236}">
                <a16:creationId xmlns:a16="http://schemas.microsoft.com/office/drawing/2014/main" xmlns="" id="{F6F0B838-2D08-FB4F-8A7C-9A51932B636B}"/>
              </a:ext>
            </a:extLst>
          </p:cNvPr>
          <p:cNvPicPr>
            <a:picLocks noChangeAspect="1"/>
          </p:cNvPicPr>
          <p:nvPr userDrawn="1"/>
        </p:nvPicPr>
        <p:blipFill>
          <a:blip r:embed="rId9">
            <a:lum bright="100000"/>
          </a:blip>
          <a:stretch>
            <a:fillRect/>
          </a:stretch>
        </p:blipFill>
        <p:spPr>
          <a:xfrm>
            <a:off x="10058347" y="292894"/>
            <a:ext cx="869156" cy="869156"/>
          </a:xfrm>
          <a:prstGeom prst="rect">
            <a:avLst/>
          </a:prstGeom>
        </p:spPr>
      </p:pic>
      <p:pic>
        <p:nvPicPr>
          <p:cNvPr id="16" name="Picture 15">
            <a:extLst>
              <a:ext uri="{FF2B5EF4-FFF2-40B4-BE49-F238E27FC236}">
                <a16:creationId xmlns:a16="http://schemas.microsoft.com/office/drawing/2014/main" xmlns="" id="{900B4217-3240-DA45-9B16-53450D607F5C}"/>
              </a:ext>
            </a:extLst>
          </p:cNvPr>
          <p:cNvPicPr>
            <a:picLocks noChangeAspect="1"/>
          </p:cNvPicPr>
          <p:nvPr userDrawn="1"/>
        </p:nvPicPr>
        <p:blipFill>
          <a:blip r:embed="rId10"/>
          <a:stretch>
            <a:fillRect/>
          </a:stretch>
        </p:blipFill>
        <p:spPr>
          <a:xfrm>
            <a:off x="10044113" y="2262188"/>
            <a:ext cx="847725" cy="847725"/>
          </a:xfrm>
          <a:prstGeom prst="rect">
            <a:avLst/>
          </a:prstGeom>
        </p:spPr>
      </p:pic>
      <p:pic>
        <p:nvPicPr>
          <p:cNvPr id="18" name="Picture 17" descr="A close up of a logo&#10;&#10;Description automatically generated">
            <a:extLst>
              <a:ext uri="{FF2B5EF4-FFF2-40B4-BE49-F238E27FC236}">
                <a16:creationId xmlns:a16="http://schemas.microsoft.com/office/drawing/2014/main" xmlns="" id="{6886B27C-881A-2840-AA67-6F28BBD6CBAD}"/>
              </a:ext>
            </a:extLst>
          </p:cNvPr>
          <p:cNvPicPr>
            <a:picLocks noChangeAspect="1"/>
          </p:cNvPicPr>
          <p:nvPr userDrawn="1"/>
        </p:nvPicPr>
        <p:blipFill>
          <a:blip r:embed="rId11"/>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1517832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DIVIDER BLUE MULTI">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4842891" cy="961962"/>
          </a:xfrm>
        </p:spPr>
        <p:txBody>
          <a:bodyPr anchor="t" anchorCtr="0"/>
          <a:lstStyle>
            <a:lvl1pPr algn="l">
              <a:lnSpc>
                <a:spcPts val="5000"/>
              </a:lnSpc>
              <a:defRPr sz="4800" cap="all" baseline="0">
                <a:solidFill>
                  <a:schemeClr val="bg1"/>
                </a:solidFill>
              </a:defRPr>
            </a:lvl1pPr>
          </a:lstStyle>
          <a:p>
            <a:r>
              <a:rPr lang="en-US" dirty="0"/>
              <a:t>Thank you</a:t>
            </a:r>
          </a:p>
        </p:txBody>
      </p:sp>
      <p:sp>
        <p:nvSpPr>
          <p:cNvPr id="7" name="Rectangle 6">
            <a:extLst>
              <a:ext uri="{FF2B5EF4-FFF2-40B4-BE49-F238E27FC236}">
                <a16:creationId xmlns:a16="http://schemas.microsoft.com/office/drawing/2014/main" xmlns="" id="{6CA42439-A9CE-0B42-AF84-203A508965B7}"/>
              </a:ext>
            </a:extLst>
          </p:cNvPr>
          <p:cNvSpPr/>
          <p:nvPr userDrawn="1"/>
        </p:nvSpPr>
        <p:spPr>
          <a:xfrm>
            <a:off x="0" y="6080499"/>
            <a:ext cx="764088" cy="764088"/>
          </a:xfrm>
          <a:prstGeom prst="rect">
            <a:avLst/>
          </a:prstGeom>
          <a:solidFill>
            <a:srgbClr val="06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CBC7D827-D31E-AE44-AD3E-AE621346A34C}"/>
              </a:ext>
            </a:extLst>
          </p:cNvPr>
          <p:cNvPicPr>
            <a:picLocks noChangeAspect="1"/>
          </p:cNvPicPr>
          <p:nvPr userDrawn="1"/>
        </p:nvPicPr>
        <p:blipFill>
          <a:blip r:embed="rId2"/>
          <a:stretch>
            <a:fillRect/>
          </a:stretch>
        </p:blipFill>
        <p:spPr>
          <a:xfrm>
            <a:off x="215589" y="6248181"/>
            <a:ext cx="411480" cy="411480"/>
          </a:xfrm>
          <a:prstGeom prst="rect">
            <a:avLst/>
          </a:prstGeom>
        </p:spPr>
      </p:pic>
      <p:pic>
        <p:nvPicPr>
          <p:cNvPr id="12" name="Picture 11">
            <a:extLst>
              <a:ext uri="{FF2B5EF4-FFF2-40B4-BE49-F238E27FC236}">
                <a16:creationId xmlns:a16="http://schemas.microsoft.com/office/drawing/2014/main" xmlns="" id="{BC32C4C2-5012-8A4E-9976-D06B71975E4C}"/>
              </a:ext>
            </a:extLst>
          </p:cNvPr>
          <p:cNvPicPr>
            <a:picLocks noChangeAspect="1"/>
          </p:cNvPicPr>
          <p:nvPr userDrawn="1"/>
        </p:nvPicPr>
        <p:blipFill>
          <a:blip r:embed="rId3"/>
          <a:stretch>
            <a:fillRect/>
          </a:stretch>
        </p:blipFill>
        <p:spPr>
          <a:xfrm>
            <a:off x="11026915" y="3253101"/>
            <a:ext cx="863600" cy="863600"/>
          </a:xfrm>
          <a:prstGeom prst="rect">
            <a:avLst/>
          </a:prstGeom>
        </p:spPr>
      </p:pic>
      <p:pic>
        <p:nvPicPr>
          <p:cNvPr id="14" name="Picture 13">
            <a:extLst>
              <a:ext uri="{FF2B5EF4-FFF2-40B4-BE49-F238E27FC236}">
                <a16:creationId xmlns:a16="http://schemas.microsoft.com/office/drawing/2014/main" xmlns="" id="{0127EC68-2C75-BA45-9985-62B9AA96206F}"/>
              </a:ext>
            </a:extLst>
          </p:cNvPr>
          <p:cNvPicPr>
            <a:picLocks noChangeAspect="1"/>
          </p:cNvPicPr>
          <p:nvPr userDrawn="1"/>
        </p:nvPicPr>
        <p:blipFill>
          <a:blip r:embed="rId4"/>
          <a:stretch>
            <a:fillRect/>
          </a:stretch>
        </p:blipFill>
        <p:spPr>
          <a:xfrm>
            <a:off x="11017250" y="2252663"/>
            <a:ext cx="864453" cy="864453"/>
          </a:xfrm>
          <a:prstGeom prst="rect">
            <a:avLst/>
          </a:prstGeom>
        </p:spPr>
      </p:pic>
      <p:pic>
        <p:nvPicPr>
          <p:cNvPr id="18" name="Picture 17">
            <a:extLst>
              <a:ext uri="{FF2B5EF4-FFF2-40B4-BE49-F238E27FC236}">
                <a16:creationId xmlns:a16="http://schemas.microsoft.com/office/drawing/2014/main" xmlns="" id="{D9537E7A-1C25-2C41-A190-05050CC53E05}"/>
              </a:ext>
            </a:extLst>
          </p:cNvPr>
          <p:cNvPicPr>
            <a:picLocks noChangeAspect="1"/>
          </p:cNvPicPr>
          <p:nvPr userDrawn="1"/>
        </p:nvPicPr>
        <p:blipFill>
          <a:blip r:embed="rId5"/>
          <a:stretch>
            <a:fillRect/>
          </a:stretch>
        </p:blipFill>
        <p:spPr>
          <a:xfrm>
            <a:off x="8076576" y="4198938"/>
            <a:ext cx="847725" cy="847725"/>
          </a:xfrm>
          <a:prstGeom prst="rect">
            <a:avLst/>
          </a:prstGeom>
        </p:spPr>
      </p:pic>
      <p:pic>
        <p:nvPicPr>
          <p:cNvPr id="22" name="Picture 21">
            <a:extLst>
              <a:ext uri="{FF2B5EF4-FFF2-40B4-BE49-F238E27FC236}">
                <a16:creationId xmlns:a16="http://schemas.microsoft.com/office/drawing/2014/main" xmlns="" id="{76977E99-4A69-794B-BD3C-48DA4888475E}"/>
              </a:ext>
            </a:extLst>
          </p:cNvPr>
          <p:cNvPicPr>
            <a:picLocks noChangeAspect="1"/>
          </p:cNvPicPr>
          <p:nvPr userDrawn="1"/>
        </p:nvPicPr>
        <p:blipFill>
          <a:blip r:embed="rId6"/>
          <a:stretch>
            <a:fillRect/>
          </a:stretch>
        </p:blipFill>
        <p:spPr>
          <a:xfrm>
            <a:off x="7120516" y="2252663"/>
            <a:ext cx="854075" cy="854075"/>
          </a:xfrm>
          <a:prstGeom prst="rect">
            <a:avLst/>
          </a:prstGeom>
        </p:spPr>
      </p:pic>
      <p:pic>
        <p:nvPicPr>
          <p:cNvPr id="28" name="Picture 27">
            <a:extLst>
              <a:ext uri="{FF2B5EF4-FFF2-40B4-BE49-F238E27FC236}">
                <a16:creationId xmlns:a16="http://schemas.microsoft.com/office/drawing/2014/main" xmlns="" id="{6CE4EE1B-2FEB-154C-8F29-E45EE5E328DC}"/>
              </a:ext>
            </a:extLst>
          </p:cNvPr>
          <p:cNvPicPr>
            <a:picLocks noChangeAspect="1"/>
          </p:cNvPicPr>
          <p:nvPr userDrawn="1"/>
        </p:nvPicPr>
        <p:blipFill>
          <a:blip r:embed="rId7">
            <a:lum bright="100000"/>
          </a:blip>
          <a:stretch>
            <a:fillRect/>
          </a:stretch>
        </p:blipFill>
        <p:spPr>
          <a:xfrm>
            <a:off x="10042526" y="4231936"/>
            <a:ext cx="849312" cy="849312"/>
          </a:xfrm>
          <a:prstGeom prst="rect">
            <a:avLst/>
          </a:prstGeom>
        </p:spPr>
      </p:pic>
      <p:pic>
        <p:nvPicPr>
          <p:cNvPr id="32" name="Picture 31">
            <a:extLst>
              <a:ext uri="{FF2B5EF4-FFF2-40B4-BE49-F238E27FC236}">
                <a16:creationId xmlns:a16="http://schemas.microsoft.com/office/drawing/2014/main" xmlns="" id="{D2EE7049-3688-B94D-848E-9AB6B82282D5}"/>
              </a:ext>
            </a:extLst>
          </p:cNvPr>
          <p:cNvPicPr>
            <a:picLocks noChangeAspect="1"/>
          </p:cNvPicPr>
          <p:nvPr userDrawn="1"/>
        </p:nvPicPr>
        <p:blipFill>
          <a:blip r:embed="rId8">
            <a:lum bright="100000"/>
          </a:blip>
          <a:stretch>
            <a:fillRect/>
          </a:stretch>
        </p:blipFill>
        <p:spPr>
          <a:xfrm>
            <a:off x="10022682" y="258988"/>
            <a:ext cx="869156" cy="869156"/>
          </a:xfrm>
          <a:prstGeom prst="rect">
            <a:avLst/>
          </a:prstGeom>
        </p:spPr>
      </p:pic>
      <p:pic>
        <p:nvPicPr>
          <p:cNvPr id="36" name="Picture 35">
            <a:extLst>
              <a:ext uri="{FF2B5EF4-FFF2-40B4-BE49-F238E27FC236}">
                <a16:creationId xmlns:a16="http://schemas.microsoft.com/office/drawing/2014/main" xmlns="" id="{C15D96E2-281C-3F46-8843-E17D1E113E74}"/>
              </a:ext>
            </a:extLst>
          </p:cNvPr>
          <p:cNvPicPr>
            <a:picLocks noChangeAspect="1"/>
          </p:cNvPicPr>
          <p:nvPr userDrawn="1"/>
        </p:nvPicPr>
        <p:blipFill>
          <a:blip r:embed="rId9"/>
          <a:stretch>
            <a:fillRect/>
          </a:stretch>
        </p:blipFill>
        <p:spPr>
          <a:xfrm>
            <a:off x="11042790" y="5195488"/>
            <a:ext cx="847725" cy="847725"/>
          </a:xfrm>
          <a:prstGeom prst="rect">
            <a:avLst/>
          </a:prstGeom>
        </p:spPr>
      </p:pic>
      <p:pic>
        <p:nvPicPr>
          <p:cNvPr id="19" name="Picture 18">
            <a:extLst>
              <a:ext uri="{FF2B5EF4-FFF2-40B4-BE49-F238E27FC236}">
                <a16:creationId xmlns:a16="http://schemas.microsoft.com/office/drawing/2014/main" xmlns="" id="{F7E8B41F-2066-2542-8B55-00B3A99114F5}"/>
              </a:ext>
            </a:extLst>
          </p:cNvPr>
          <p:cNvPicPr>
            <a:picLocks noChangeAspect="1"/>
          </p:cNvPicPr>
          <p:nvPr userDrawn="1"/>
        </p:nvPicPr>
        <p:blipFill>
          <a:blip r:embed="rId10"/>
          <a:stretch>
            <a:fillRect/>
          </a:stretch>
        </p:blipFill>
        <p:spPr>
          <a:xfrm>
            <a:off x="5157165" y="3232152"/>
            <a:ext cx="849311" cy="849311"/>
          </a:xfrm>
          <a:prstGeom prst="rect">
            <a:avLst/>
          </a:prstGeom>
        </p:spPr>
      </p:pic>
      <p:sp>
        <p:nvSpPr>
          <p:cNvPr id="24" name="Rectangle 23">
            <a:extLst>
              <a:ext uri="{FF2B5EF4-FFF2-40B4-BE49-F238E27FC236}">
                <a16:creationId xmlns:a16="http://schemas.microsoft.com/office/drawing/2014/main" xmlns="" id="{FA4EF2AE-B99C-A040-A78B-F57F39D8501E}"/>
              </a:ext>
            </a:extLst>
          </p:cNvPr>
          <p:cNvSpPr/>
          <p:nvPr userDrawn="1"/>
        </p:nvSpPr>
        <p:spPr>
          <a:xfrm>
            <a:off x="16606" y="6093912"/>
            <a:ext cx="1032112" cy="764088"/>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xmlns="" id="{BE85A7E4-2FFE-0946-A6A4-F5850AC16E7A}"/>
              </a:ext>
            </a:extLst>
          </p:cNvPr>
          <p:cNvPicPr>
            <a:picLocks noChangeAspect="1"/>
          </p:cNvPicPr>
          <p:nvPr userDrawn="1"/>
        </p:nvPicPr>
        <p:blipFill>
          <a:blip r:embed="rId6"/>
          <a:stretch>
            <a:fillRect/>
          </a:stretch>
        </p:blipFill>
        <p:spPr>
          <a:xfrm>
            <a:off x="7120516" y="5175477"/>
            <a:ext cx="854075" cy="854075"/>
          </a:xfrm>
          <a:prstGeom prst="rect">
            <a:avLst/>
          </a:prstGeom>
        </p:spPr>
      </p:pic>
      <p:sp>
        <p:nvSpPr>
          <p:cNvPr id="4" name="Text Placeholder 3">
            <a:extLst>
              <a:ext uri="{FF2B5EF4-FFF2-40B4-BE49-F238E27FC236}">
                <a16:creationId xmlns:a16="http://schemas.microsoft.com/office/drawing/2014/main" xmlns="" id="{35A90BBA-61FE-FC47-9A99-54BEB00FC5BB}"/>
              </a:ext>
            </a:extLst>
          </p:cNvPr>
          <p:cNvSpPr>
            <a:spLocks noGrp="1"/>
          </p:cNvSpPr>
          <p:nvPr>
            <p:ph type="body" sz="quarter" idx="10"/>
          </p:nvPr>
        </p:nvSpPr>
        <p:spPr>
          <a:xfrm>
            <a:off x="314325" y="5081588"/>
            <a:ext cx="4740275" cy="1012825"/>
          </a:xfrm>
        </p:spPr>
        <p:txBody>
          <a:bodyPr/>
          <a:lstStyle>
            <a:lvl1pPr>
              <a:spcBef>
                <a:spcPts val="0"/>
              </a:spcBef>
              <a:defRPr sz="1400" cap="all" baseline="0">
                <a:solidFill>
                  <a:schemeClr val="bg1"/>
                </a:solidFill>
              </a:defRPr>
            </a:lvl1pPr>
            <a:lvl2pPr marL="12700" indent="0">
              <a:buFontTx/>
              <a:buNone/>
              <a:tabLst/>
              <a:defRPr sz="1400">
                <a:solidFill>
                  <a:schemeClr val="bg1"/>
                </a:solidFill>
              </a:defRPr>
            </a:lvl2pPr>
            <a:lvl3pPr marL="12700" indent="0">
              <a:buFontTx/>
              <a:buNone/>
              <a:tabLst/>
              <a:defRPr sz="1400">
                <a:solidFill>
                  <a:schemeClr val="bg1"/>
                </a:solidFill>
              </a:defRPr>
            </a:lvl3pPr>
            <a:lvl4pPr marL="12700" indent="0">
              <a:buFontTx/>
              <a:buNone/>
              <a:tabLst/>
              <a:defRPr sz="1400">
                <a:solidFill>
                  <a:schemeClr val="bg1"/>
                </a:solidFill>
              </a:defRPr>
            </a:lvl4pPr>
            <a:lvl5pPr marL="12700" indent="0">
              <a:buFontTx/>
              <a:buNone/>
              <a:tabLs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0" name="Picture 19">
            <a:extLst>
              <a:ext uri="{FF2B5EF4-FFF2-40B4-BE49-F238E27FC236}">
                <a16:creationId xmlns:a16="http://schemas.microsoft.com/office/drawing/2014/main" xmlns="" id="{0CB35A23-B32E-6D4E-AA43-AB0BC06CBC3B}"/>
              </a:ext>
            </a:extLst>
          </p:cNvPr>
          <p:cNvPicPr>
            <a:picLocks noChangeAspect="1"/>
          </p:cNvPicPr>
          <p:nvPr userDrawn="1"/>
        </p:nvPicPr>
        <p:blipFill>
          <a:blip r:embed="rId11"/>
          <a:stretch>
            <a:fillRect/>
          </a:stretch>
        </p:blipFill>
        <p:spPr>
          <a:xfrm>
            <a:off x="-137160" y="-137160"/>
            <a:ext cx="3921125" cy="1783080"/>
          </a:xfrm>
          <a:prstGeom prst="rect">
            <a:avLst/>
          </a:prstGeom>
        </p:spPr>
      </p:pic>
    </p:spTree>
    <p:extLst>
      <p:ext uri="{BB962C8B-B14F-4D97-AF65-F5344CB8AC3E}">
        <p14:creationId xmlns:p14="http://schemas.microsoft.com/office/powerpoint/2010/main" val="10653995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PMI RGB PALET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BCA7FC9E-D21E-0842-B9A4-C1381DD0D750}"/>
              </a:ext>
            </a:extLst>
          </p:cNvPr>
          <p:cNvSpPr/>
          <p:nvPr userDrawn="1"/>
        </p:nvSpPr>
        <p:spPr>
          <a:xfrm>
            <a:off x="8089897" y="1287463"/>
            <a:ext cx="2801941"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VIOLET</a:t>
            </a:r>
          </a:p>
          <a:p>
            <a:pPr algn="l"/>
            <a:r>
              <a:rPr lang="en-US" sz="1800" b="1" dirty="0"/>
              <a:t>79</a:t>
            </a:r>
            <a:r>
              <a:rPr lang="en-US" sz="1800" dirty="0"/>
              <a:t>  /  </a:t>
            </a:r>
            <a:r>
              <a:rPr lang="en-US" sz="1800" b="1" dirty="0"/>
              <a:t>23</a:t>
            </a:r>
            <a:r>
              <a:rPr lang="en-US" sz="1800" dirty="0"/>
              <a:t>  /  </a:t>
            </a:r>
            <a:r>
              <a:rPr lang="en-US" sz="1800" b="1" dirty="0"/>
              <a:t>168</a:t>
            </a:r>
          </a:p>
        </p:txBody>
      </p:sp>
      <p:sp>
        <p:nvSpPr>
          <p:cNvPr id="6" name="Rectangle 5">
            <a:extLst>
              <a:ext uri="{FF2B5EF4-FFF2-40B4-BE49-F238E27FC236}">
                <a16:creationId xmlns:a16="http://schemas.microsoft.com/office/drawing/2014/main" xmlns="" id="{49A261B9-ADC3-7D43-A0C2-8F1E9644156B}"/>
              </a:ext>
            </a:extLst>
          </p:cNvPr>
          <p:cNvSpPr/>
          <p:nvPr userDrawn="1"/>
        </p:nvSpPr>
        <p:spPr>
          <a:xfrm>
            <a:off x="8089897" y="2252663"/>
            <a:ext cx="2809876" cy="863600"/>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VIOLET</a:t>
            </a:r>
          </a:p>
          <a:p>
            <a:pPr algn="l"/>
            <a:r>
              <a:rPr lang="en-US" sz="1800" b="1" dirty="0"/>
              <a:t>43</a:t>
            </a:r>
            <a:r>
              <a:rPr lang="en-US" sz="1800" dirty="0"/>
              <a:t>  /  </a:t>
            </a:r>
            <a:r>
              <a:rPr lang="en-US" sz="1800" b="1" dirty="0"/>
              <a:t>0</a:t>
            </a:r>
            <a:r>
              <a:rPr lang="en-US" sz="1800" dirty="0"/>
              <a:t>  /  </a:t>
            </a:r>
            <a:r>
              <a:rPr lang="en-US" sz="1800" b="1" dirty="0"/>
              <a:t>140</a:t>
            </a:r>
          </a:p>
        </p:txBody>
      </p:sp>
      <p:sp>
        <p:nvSpPr>
          <p:cNvPr id="7" name="Rectangle 6">
            <a:extLst>
              <a:ext uri="{FF2B5EF4-FFF2-40B4-BE49-F238E27FC236}">
                <a16:creationId xmlns:a16="http://schemas.microsoft.com/office/drawing/2014/main" xmlns="" id="{C05E0A6B-1DE3-8942-9126-297061B387D2}"/>
              </a:ext>
            </a:extLst>
          </p:cNvPr>
          <p:cNvSpPr/>
          <p:nvPr userDrawn="1"/>
        </p:nvSpPr>
        <p:spPr>
          <a:xfrm>
            <a:off x="8097838" y="3233738"/>
            <a:ext cx="2809876" cy="846137"/>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VIOLET</a:t>
            </a:r>
          </a:p>
          <a:p>
            <a:pPr algn="l"/>
            <a:r>
              <a:rPr lang="en-US" sz="1800" b="1" dirty="0"/>
              <a:t>138</a:t>
            </a:r>
            <a:r>
              <a:rPr lang="en-US" sz="1800" dirty="0"/>
              <a:t>  /  </a:t>
            </a:r>
            <a:r>
              <a:rPr lang="en-US" sz="1800" b="1" dirty="0"/>
              <a:t>102</a:t>
            </a:r>
            <a:r>
              <a:rPr lang="en-US" sz="1800" dirty="0"/>
              <a:t>  /  </a:t>
            </a:r>
            <a:r>
              <a:rPr lang="en-US" sz="1800" b="1" dirty="0"/>
              <a:t>196</a:t>
            </a:r>
          </a:p>
        </p:txBody>
      </p:sp>
      <p:sp>
        <p:nvSpPr>
          <p:cNvPr id="8" name="Rectangle 7">
            <a:extLst>
              <a:ext uri="{FF2B5EF4-FFF2-40B4-BE49-F238E27FC236}">
                <a16:creationId xmlns:a16="http://schemas.microsoft.com/office/drawing/2014/main" xmlns="" id="{09F37323-D8AF-604E-8FF2-9AAD1275006C}"/>
              </a:ext>
            </a:extLst>
          </p:cNvPr>
          <p:cNvSpPr/>
          <p:nvPr userDrawn="1"/>
        </p:nvSpPr>
        <p:spPr>
          <a:xfrm>
            <a:off x="8097837" y="4194020"/>
            <a:ext cx="2794001" cy="855043"/>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VIOLET</a:t>
            </a:r>
          </a:p>
          <a:p>
            <a:pPr algn="l"/>
            <a:r>
              <a:rPr lang="en-US" sz="1800" b="1" dirty="0">
                <a:solidFill>
                  <a:schemeClr val="tx1"/>
                </a:solidFill>
              </a:rPr>
              <a:t>196</a:t>
            </a:r>
            <a:r>
              <a:rPr lang="en-US" sz="1800" dirty="0">
                <a:solidFill>
                  <a:schemeClr val="tx1"/>
                </a:solidFill>
              </a:rPr>
              <a:t>  /  </a:t>
            </a:r>
            <a:r>
              <a:rPr lang="en-US" sz="1800" b="1" dirty="0">
                <a:solidFill>
                  <a:schemeClr val="tx1"/>
                </a:solidFill>
              </a:rPr>
              <a:t>178</a:t>
            </a:r>
            <a:r>
              <a:rPr lang="en-US" sz="1800" dirty="0">
                <a:solidFill>
                  <a:schemeClr val="tx1"/>
                </a:solidFill>
              </a:rPr>
              <a:t>  /  </a:t>
            </a:r>
            <a:r>
              <a:rPr lang="en-US" sz="1800" b="1" dirty="0">
                <a:solidFill>
                  <a:schemeClr val="tx1"/>
                </a:solidFill>
              </a:rPr>
              <a:t>227</a:t>
            </a:r>
          </a:p>
        </p:txBody>
      </p:sp>
      <p:sp>
        <p:nvSpPr>
          <p:cNvPr id="9" name="Rectangle 8">
            <a:extLst>
              <a:ext uri="{FF2B5EF4-FFF2-40B4-BE49-F238E27FC236}">
                <a16:creationId xmlns:a16="http://schemas.microsoft.com/office/drawing/2014/main" xmlns="" id="{EB62AEF3-06EF-774F-8498-183D41E71AE0}"/>
              </a:ext>
            </a:extLst>
          </p:cNvPr>
          <p:cNvSpPr/>
          <p:nvPr userDrawn="1"/>
        </p:nvSpPr>
        <p:spPr>
          <a:xfrm>
            <a:off x="314325" y="1287463"/>
            <a:ext cx="2787650" cy="846137"/>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TANGERINE</a:t>
            </a:r>
          </a:p>
          <a:p>
            <a:pPr algn="l"/>
            <a:r>
              <a:rPr lang="en-US" sz="1800" b="1" dirty="0"/>
              <a:t>255</a:t>
            </a:r>
            <a:r>
              <a:rPr lang="en-US" sz="1800" dirty="0"/>
              <a:t>  /  </a:t>
            </a:r>
            <a:r>
              <a:rPr lang="en-US" sz="1800" b="1" dirty="0"/>
              <a:t>97</a:t>
            </a:r>
            <a:r>
              <a:rPr lang="en-US" sz="1800" dirty="0"/>
              <a:t>  /  </a:t>
            </a:r>
            <a:r>
              <a:rPr lang="en-US" sz="1800" b="1" dirty="0"/>
              <a:t>15</a:t>
            </a:r>
          </a:p>
        </p:txBody>
      </p:sp>
      <p:sp>
        <p:nvSpPr>
          <p:cNvPr id="10" name="Rectangle 9">
            <a:extLst>
              <a:ext uri="{FF2B5EF4-FFF2-40B4-BE49-F238E27FC236}">
                <a16:creationId xmlns:a16="http://schemas.microsoft.com/office/drawing/2014/main" xmlns="" id="{BBADEB17-94FF-E548-B97A-16818CD14EC9}"/>
              </a:ext>
            </a:extLst>
          </p:cNvPr>
          <p:cNvSpPr/>
          <p:nvPr userDrawn="1"/>
        </p:nvSpPr>
        <p:spPr>
          <a:xfrm>
            <a:off x="314325" y="2252663"/>
            <a:ext cx="2787650" cy="863600"/>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TANGERINE</a:t>
            </a:r>
          </a:p>
          <a:p>
            <a:pPr algn="l"/>
            <a:r>
              <a:rPr lang="en-US" sz="1800" b="1" dirty="0"/>
              <a:t>221</a:t>
            </a:r>
            <a:r>
              <a:rPr lang="en-US" sz="1800" dirty="0"/>
              <a:t>  /  </a:t>
            </a:r>
            <a:r>
              <a:rPr lang="en-US" sz="1800" b="1" dirty="0"/>
              <a:t>49</a:t>
            </a:r>
            <a:r>
              <a:rPr lang="en-US" sz="1800" dirty="0"/>
              <a:t>  /  </a:t>
            </a:r>
            <a:r>
              <a:rPr lang="en-US" sz="1800" b="1" dirty="0"/>
              <a:t>11</a:t>
            </a:r>
          </a:p>
        </p:txBody>
      </p:sp>
      <p:sp>
        <p:nvSpPr>
          <p:cNvPr id="11" name="Rectangle 10">
            <a:extLst>
              <a:ext uri="{FF2B5EF4-FFF2-40B4-BE49-F238E27FC236}">
                <a16:creationId xmlns:a16="http://schemas.microsoft.com/office/drawing/2014/main" xmlns="" id="{FE6301F3-2A0E-1D4A-92D3-8186F8681165}"/>
              </a:ext>
            </a:extLst>
          </p:cNvPr>
          <p:cNvSpPr/>
          <p:nvPr userDrawn="1"/>
        </p:nvSpPr>
        <p:spPr>
          <a:xfrm>
            <a:off x="314325" y="3235326"/>
            <a:ext cx="2787650" cy="846137"/>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TANGRINE</a:t>
            </a:r>
          </a:p>
          <a:p>
            <a:pPr algn="l"/>
            <a:r>
              <a:rPr lang="en-US" sz="1800" b="1" dirty="0"/>
              <a:t>255</a:t>
            </a:r>
            <a:r>
              <a:rPr lang="en-US" sz="1800" dirty="0"/>
              <a:t>  /  </a:t>
            </a:r>
            <a:r>
              <a:rPr lang="en-US" sz="1800" b="1" dirty="0"/>
              <a:t>148</a:t>
            </a:r>
            <a:r>
              <a:rPr lang="en-US" sz="1800" dirty="0"/>
              <a:t>  /  </a:t>
            </a:r>
            <a:r>
              <a:rPr lang="en-US" sz="1800" b="1" dirty="0"/>
              <a:t>97</a:t>
            </a:r>
          </a:p>
        </p:txBody>
      </p:sp>
      <p:sp>
        <p:nvSpPr>
          <p:cNvPr id="12" name="Rectangle 11">
            <a:extLst>
              <a:ext uri="{FF2B5EF4-FFF2-40B4-BE49-F238E27FC236}">
                <a16:creationId xmlns:a16="http://schemas.microsoft.com/office/drawing/2014/main" xmlns="" id="{F551547C-C161-5F48-BDAC-1F1EFD24AE21}"/>
              </a:ext>
            </a:extLst>
          </p:cNvPr>
          <p:cNvSpPr/>
          <p:nvPr userDrawn="1"/>
        </p:nvSpPr>
        <p:spPr>
          <a:xfrm>
            <a:off x="314325" y="4194280"/>
            <a:ext cx="2787650" cy="863601"/>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TANGERINE</a:t>
            </a:r>
          </a:p>
          <a:p>
            <a:pPr algn="l"/>
            <a:r>
              <a:rPr lang="en-US" sz="1800" b="1" dirty="0">
                <a:solidFill>
                  <a:schemeClr val="tx1"/>
                </a:solidFill>
              </a:rPr>
              <a:t>255</a:t>
            </a:r>
            <a:r>
              <a:rPr lang="en-US" sz="1800" dirty="0">
                <a:solidFill>
                  <a:schemeClr val="tx1"/>
                </a:solidFill>
              </a:rPr>
              <a:t>  /  </a:t>
            </a:r>
            <a:r>
              <a:rPr lang="en-US" sz="1800" b="1" dirty="0">
                <a:solidFill>
                  <a:schemeClr val="tx1"/>
                </a:solidFill>
              </a:rPr>
              <a:t>201</a:t>
            </a:r>
            <a:r>
              <a:rPr lang="en-US" sz="1800" dirty="0">
                <a:solidFill>
                  <a:schemeClr val="tx1"/>
                </a:solidFill>
              </a:rPr>
              <a:t>  /  </a:t>
            </a:r>
            <a:r>
              <a:rPr lang="en-US" sz="1800" b="1" dirty="0">
                <a:solidFill>
                  <a:schemeClr val="tx1"/>
                </a:solidFill>
              </a:rPr>
              <a:t>176</a:t>
            </a:r>
          </a:p>
        </p:txBody>
      </p:sp>
      <p:sp>
        <p:nvSpPr>
          <p:cNvPr id="13" name="Rectangle 12">
            <a:extLst>
              <a:ext uri="{FF2B5EF4-FFF2-40B4-BE49-F238E27FC236}">
                <a16:creationId xmlns:a16="http://schemas.microsoft.com/office/drawing/2014/main" xmlns="" id="{196CA985-13CB-2749-9593-531A5F61859C}"/>
              </a:ext>
            </a:extLst>
          </p:cNvPr>
          <p:cNvSpPr/>
          <p:nvPr userDrawn="1"/>
        </p:nvSpPr>
        <p:spPr>
          <a:xfrm>
            <a:off x="4190999" y="1287463"/>
            <a:ext cx="2809875" cy="846137"/>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AQUA</a:t>
            </a:r>
          </a:p>
          <a:p>
            <a:pPr algn="l"/>
            <a:r>
              <a:rPr lang="en-US" sz="1800" b="1" dirty="0"/>
              <a:t>5</a:t>
            </a:r>
            <a:r>
              <a:rPr lang="en-US" sz="1800" dirty="0"/>
              <a:t>  /  </a:t>
            </a:r>
            <a:r>
              <a:rPr lang="en-US" sz="1800" b="1" dirty="0"/>
              <a:t>191</a:t>
            </a:r>
            <a:r>
              <a:rPr lang="en-US" sz="1800" dirty="0"/>
              <a:t>  /  </a:t>
            </a:r>
            <a:r>
              <a:rPr lang="en-US" sz="1800" b="1" dirty="0"/>
              <a:t>224</a:t>
            </a:r>
          </a:p>
        </p:txBody>
      </p:sp>
      <p:sp>
        <p:nvSpPr>
          <p:cNvPr id="14" name="Rectangle 13">
            <a:extLst>
              <a:ext uri="{FF2B5EF4-FFF2-40B4-BE49-F238E27FC236}">
                <a16:creationId xmlns:a16="http://schemas.microsoft.com/office/drawing/2014/main" xmlns="" id="{9B69A89E-34CE-C740-B050-0BDE98D1DC38}"/>
              </a:ext>
            </a:extLst>
          </p:cNvPr>
          <p:cNvSpPr/>
          <p:nvPr userDrawn="1"/>
        </p:nvSpPr>
        <p:spPr>
          <a:xfrm>
            <a:off x="4191000" y="2252663"/>
            <a:ext cx="2809876"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AQUA</a:t>
            </a:r>
          </a:p>
          <a:p>
            <a:pPr algn="l"/>
            <a:r>
              <a:rPr lang="en-US" sz="1800" b="1" dirty="0"/>
              <a:t>0</a:t>
            </a:r>
            <a:r>
              <a:rPr lang="en-US" sz="1800" dirty="0"/>
              <a:t>  /  </a:t>
            </a:r>
            <a:r>
              <a:rPr lang="en-US" sz="1800" b="1" dirty="0"/>
              <a:t>128</a:t>
            </a:r>
            <a:r>
              <a:rPr lang="en-US" sz="1800" dirty="0"/>
              <a:t>  /  </a:t>
            </a:r>
            <a:r>
              <a:rPr lang="en-US" sz="1800" b="1" dirty="0"/>
              <a:t>168</a:t>
            </a:r>
          </a:p>
        </p:txBody>
      </p:sp>
      <p:sp>
        <p:nvSpPr>
          <p:cNvPr id="15" name="Rectangle 14">
            <a:extLst>
              <a:ext uri="{FF2B5EF4-FFF2-40B4-BE49-F238E27FC236}">
                <a16:creationId xmlns:a16="http://schemas.microsoft.com/office/drawing/2014/main" xmlns="" id="{25BD599D-BD2F-634C-81A9-D0D58E47B24F}"/>
              </a:ext>
            </a:extLst>
          </p:cNvPr>
          <p:cNvSpPr/>
          <p:nvPr userDrawn="1"/>
        </p:nvSpPr>
        <p:spPr>
          <a:xfrm>
            <a:off x="4191000" y="3235326"/>
            <a:ext cx="2809876" cy="863600"/>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AQUA</a:t>
            </a:r>
          </a:p>
          <a:p>
            <a:pPr algn="l"/>
            <a:r>
              <a:rPr lang="en-US" sz="1800" b="1" dirty="0"/>
              <a:t>89</a:t>
            </a:r>
            <a:r>
              <a:rPr lang="en-US" sz="1800" dirty="0"/>
              <a:t>  /  </a:t>
            </a:r>
            <a:r>
              <a:rPr lang="en-US" sz="1800" b="1" dirty="0"/>
              <a:t>212</a:t>
            </a:r>
            <a:r>
              <a:rPr lang="en-US" sz="1800" dirty="0"/>
              <a:t>  /  </a:t>
            </a:r>
            <a:r>
              <a:rPr lang="en-US" sz="1800" b="1" dirty="0"/>
              <a:t>235</a:t>
            </a:r>
          </a:p>
        </p:txBody>
      </p:sp>
      <p:sp>
        <p:nvSpPr>
          <p:cNvPr id="16" name="Rectangle 15">
            <a:extLst>
              <a:ext uri="{FF2B5EF4-FFF2-40B4-BE49-F238E27FC236}">
                <a16:creationId xmlns:a16="http://schemas.microsoft.com/office/drawing/2014/main" xmlns="" id="{E45F7047-EDC6-C34C-BC89-12A5B602FFA9}"/>
              </a:ext>
            </a:extLst>
          </p:cNvPr>
          <p:cNvSpPr/>
          <p:nvPr userDrawn="1"/>
        </p:nvSpPr>
        <p:spPr>
          <a:xfrm>
            <a:off x="4191001" y="4217989"/>
            <a:ext cx="2809873" cy="831074"/>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AQUA</a:t>
            </a:r>
          </a:p>
          <a:p>
            <a:pPr algn="l"/>
            <a:r>
              <a:rPr lang="en-US" sz="1800" b="1" dirty="0">
                <a:solidFill>
                  <a:schemeClr val="tx1"/>
                </a:solidFill>
              </a:rPr>
              <a:t>171</a:t>
            </a:r>
            <a:r>
              <a:rPr lang="en-US" sz="1800" dirty="0">
                <a:solidFill>
                  <a:schemeClr val="tx1"/>
                </a:solidFill>
              </a:rPr>
              <a:t>  /  </a:t>
            </a:r>
            <a:r>
              <a:rPr lang="en-US" sz="1800" b="1" dirty="0">
                <a:solidFill>
                  <a:schemeClr val="tx1"/>
                </a:solidFill>
              </a:rPr>
              <a:t>232</a:t>
            </a:r>
            <a:r>
              <a:rPr lang="en-US" sz="1800" dirty="0">
                <a:solidFill>
                  <a:schemeClr val="tx1"/>
                </a:solidFill>
              </a:rPr>
              <a:t>  /  </a:t>
            </a:r>
            <a:r>
              <a:rPr lang="en-US" sz="1800" b="1" dirty="0">
                <a:solidFill>
                  <a:schemeClr val="tx1"/>
                </a:solidFill>
              </a:rPr>
              <a:t>245</a:t>
            </a:r>
          </a:p>
        </p:txBody>
      </p:sp>
      <p:sp>
        <p:nvSpPr>
          <p:cNvPr id="17" name="Rectangle 16">
            <a:extLst>
              <a:ext uri="{FF2B5EF4-FFF2-40B4-BE49-F238E27FC236}">
                <a16:creationId xmlns:a16="http://schemas.microsoft.com/office/drawing/2014/main" xmlns="" id="{B11FCDB0-D573-CD46-8B3D-E23EAD152EEE}"/>
              </a:ext>
            </a:extLst>
          </p:cNvPr>
          <p:cNvSpPr/>
          <p:nvPr userDrawn="1"/>
        </p:nvSpPr>
        <p:spPr>
          <a:xfrm>
            <a:off x="8097837" y="5192007"/>
            <a:ext cx="2794001" cy="846137"/>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VIOLET BACKGROUND</a:t>
            </a:r>
          </a:p>
          <a:p>
            <a:pPr algn="l"/>
            <a:r>
              <a:rPr lang="en-US" sz="1800" b="1" dirty="0">
                <a:solidFill>
                  <a:schemeClr val="tx1"/>
                </a:solidFill>
              </a:rPr>
              <a:t>229</a:t>
            </a:r>
            <a:r>
              <a:rPr lang="en-US" sz="1800" dirty="0">
                <a:solidFill>
                  <a:schemeClr val="tx1"/>
                </a:solidFill>
              </a:rPr>
              <a:t>  /  </a:t>
            </a:r>
            <a:r>
              <a:rPr lang="en-US" sz="1800" b="1" dirty="0">
                <a:solidFill>
                  <a:schemeClr val="tx1"/>
                </a:solidFill>
              </a:rPr>
              <a:t>220</a:t>
            </a:r>
            <a:r>
              <a:rPr lang="en-US" sz="1800" dirty="0">
                <a:solidFill>
                  <a:schemeClr val="tx1"/>
                </a:solidFill>
              </a:rPr>
              <a:t>  /  </a:t>
            </a:r>
            <a:r>
              <a:rPr lang="en-US" sz="1800" b="1" dirty="0">
                <a:solidFill>
                  <a:schemeClr val="tx1"/>
                </a:solidFill>
              </a:rPr>
              <a:t>242</a:t>
            </a:r>
          </a:p>
        </p:txBody>
      </p:sp>
      <p:sp>
        <p:nvSpPr>
          <p:cNvPr id="18" name="Rectangle 17">
            <a:extLst>
              <a:ext uri="{FF2B5EF4-FFF2-40B4-BE49-F238E27FC236}">
                <a16:creationId xmlns:a16="http://schemas.microsoft.com/office/drawing/2014/main" xmlns="" id="{A86D8B3C-DBF9-9F49-B806-74219B2B2572}"/>
              </a:ext>
            </a:extLst>
          </p:cNvPr>
          <p:cNvSpPr/>
          <p:nvPr userDrawn="1"/>
        </p:nvSpPr>
        <p:spPr>
          <a:xfrm>
            <a:off x="314325" y="5181600"/>
            <a:ext cx="2787650" cy="856544"/>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spc="0" dirty="0">
                <a:solidFill>
                  <a:schemeClr val="tx1"/>
                </a:solidFill>
              </a:rPr>
              <a:t>TANGERINE BACKGROUND</a:t>
            </a:r>
          </a:p>
          <a:p>
            <a:pPr algn="l"/>
            <a:r>
              <a:rPr lang="en-US" sz="1800" b="1" dirty="0">
                <a:solidFill>
                  <a:schemeClr val="tx1"/>
                </a:solidFill>
              </a:rPr>
              <a:t>255</a:t>
            </a:r>
            <a:r>
              <a:rPr lang="en-US" sz="1800" dirty="0">
                <a:solidFill>
                  <a:schemeClr val="tx1"/>
                </a:solidFill>
              </a:rPr>
              <a:t>  /  </a:t>
            </a:r>
            <a:r>
              <a:rPr lang="en-US" sz="1800" b="1" dirty="0">
                <a:solidFill>
                  <a:schemeClr val="tx1"/>
                </a:solidFill>
              </a:rPr>
              <a:t>231</a:t>
            </a:r>
            <a:r>
              <a:rPr lang="en-US" sz="1800" dirty="0">
                <a:solidFill>
                  <a:schemeClr val="tx1"/>
                </a:solidFill>
              </a:rPr>
              <a:t>  /  </a:t>
            </a:r>
            <a:r>
              <a:rPr lang="en-US" sz="1800" b="1" dirty="0">
                <a:solidFill>
                  <a:schemeClr val="tx1"/>
                </a:solidFill>
              </a:rPr>
              <a:t>219</a:t>
            </a:r>
          </a:p>
        </p:txBody>
      </p:sp>
      <p:sp>
        <p:nvSpPr>
          <p:cNvPr id="19" name="Rectangle 18">
            <a:extLst>
              <a:ext uri="{FF2B5EF4-FFF2-40B4-BE49-F238E27FC236}">
                <a16:creationId xmlns:a16="http://schemas.microsoft.com/office/drawing/2014/main" xmlns="" id="{9435BA44-78E2-0B48-A9DB-999F6BA91E7C}"/>
              </a:ext>
            </a:extLst>
          </p:cNvPr>
          <p:cNvSpPr/>
          <p:nvPr userDrawn="1"/>
        </p:nvSpPr>
        <p:spPr>
          <a:xfrm>
            <a:off x="4191000" y="5181599"/>
            <a:ext cx="2809874" cy="856545"/>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AQUA BACKGROUND</a:t>
            </a:r>
          </a:p>
          <a:p>
            <a:pPr algn="l"/>
            <a:r>
              <a:rPr lang="en-US" sz="1800" b="1" dirty="0">
                <a:solidFill>
                  <a:schemeClr val="tx1"/>
                </a:solidFill>
              </a:rPr>
              <a:t>218</a:t>
            </a:r>
            <a:r>
              <a:rPr lang="en-US" sz="1800" dirty="0">
                <a:solidFill>
                  <a:schemeClr val="tx1"/>
                </a:solidFill>
              </a:rPr>
              <a:t>  /  </a:t>
            </a:r>
            <a:r>
              <a:rPr lang="en-US" sz="1800" b="1" dirty="0">
                <a:solidFill>
                  <a:schemeClr val="tx1"/>
                </a:solidFill>
              </a:rPr>
              <a:t>245</a:t>
            </a:r>
            <a:r>
              <a:rPr lang="en-US" sz="1800" dirty="0">
                <a:solidFill>
                  <a:schemeClr val="tx1"/>
                </a:solidFill>
              </a:rPr>
              <a:t>  /  </a:t>
            </a:r>
            <a:r>
              <a:rPr lang="en-US" sz="1800" b="1" dirty="0">
                <a:solidFill>
                  <a:schemeClr val="tx1"/>
                </a:solidFill>
              </a:rPr>
              <a:t>250</a:t>
            </a:r>
          </a:p>
        </p:txBody>
      </p:sp>
      <p:sp>
        <p:nvSpPr>
          <p:cNvPr id="23" name="TextBox 22">
            <a:extLst>
              <a:ext uri="{FF2B5EF4-FFF2-40B4-BE49-F238E27FC236}">
                <a16:creationId xmlns:a16="http://schemas.microsoft.com/office/drawing/2014/main" xmlns="" id="{F3F564D1-5342-4E4E-9F30-FF25D8C92B24}"/>
              </a:ext>
            </a:extLst>
          </p:cNvPr>
          <p:cNvSpPr txBox="1"/>
          <p:nvPr userDrawn="1"/>
        </p:nvSpPr>
        <p:spPr>
          <a:xfrm>
            <a:off x="314325" y="307975"/>
            <a:ext cx="11558588" cy="646331"/>
          </a:xfrm>
          <a:prstGeom prst="rect">
            <a:avLst/>
          </a:prstGeom>
          <a:noFill/>
        </p:spPr>
        <p:txBody>
          <a:bodyPr wrap="square" rtlCol="0">
            <a:spAutoFit/>
          </a:bodyPr>
          <a:lstStyle/>
          <a:p>
            <a:r>
              <a:rPr lang="en-US" dirty="0"/>
              <a:t>PMI RGB COLOR PALETTE</a:t>
            </a:r>
          </a:p>
          <a:p>
            <a:r>
              <a:rPr lang="en-US" dirty="0"/>
              <a:t>To quickly select a color you may copy and paste a color square or use the eyedropper. </a:t>
            </a:r>
          </a:p>
        </p:txBody>
      </p:sp>
      <p:sp>
        <p:nvSpPr>
          <p:cNvPr id="24" name="Rectangle 23">
            <a:extLst>
              <a:ext uri="{FF2B5EF4-FFF2-40B4-BE49-F238E27FC236}">
                <a16:creationId xmlns:a16="http://schemas.microsoft.com/office/drawing/2014/main" xmlns="" id="{94805AAD-A141-EC4A-845B-673261D4FC5B}"/>
              </a:ext>
            </a:extLst>
          </p:cNvPr>
          <p:cNvSpPr/>
          <p:nvPr userDrawn="1"/>
        </p:nvSpPr>
        <p:spPr>
          <a:xfrm>
            <a:off x="3225800" y="1287463"/>
            <a:ext cx="852219" cy="863601"/>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25" name="Rectangle 24">
            <a:extLst>
              <a:ext uri="{FF2B5EF4-FFF2-40B4-BE49-F238E27FC236}">
                <a16:creationId xmlns:a16="http://schemas.microsoft.com/office/drawing/2014/main" xmlns="" id="{80772C7E-7AE5-6D42-9556-D2AB8C468063}"/>
              </a:ext>
            </a:extLst>
          </p:cNvPr>
          <p:cNvSpPr/>
          <p:nvPr userDrawn="1"/>
        </p:nvSpPr>
        <p:spPr>
          <a:xfrm>
            <a:off x="3225799" y="2268537"/>
            <a:ext cx="852219" cy="847725"/>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26" name="Rectangle 25">
            <a:extLst>
              <a:ext uri="{FF2B5EF4-FFF2-40B4-BE49-F238E27FC236}">
                <a16:creationId xmlns:a16="http://schemas.microsoft.com/office/drawing/2014/main" xmlns="" id="{CB46D55C-0BA0-2D4A-B124-85F898C5AD94}"/>
              </a:ext>
            </a:extLst>
          </p:cNvPr>
          <p:cNvSpPr/>
          <p:nvPr userDrawn="1"/>
        </p:nvSpPr>
        <p:spPr>
          <a:xfrm>
            <a:off x="3225799" y="3248800"/>
            <a:ext cx="852219" cy="847725"/>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27" name="Rectangle 26">
            <a:extLst>
              <a:ext uri="{FF2B5EF4-FFF2-40B4-BE49-F238E27FC236}">
                <a16:creationId xmlns:a16="http://schemas.microsoft.com/office/drawing/2014/main" xmlns="" id="{7B6B7586-4096-614D-A83C-43B83BE0F580}"/>
              </a:ext>
            </a:extLst>
          </p:cNvPr>
          <p:cNvSpPr/>
          <p:nvPr userDrawn="1"/>
        </p:nvSpPr>
        <p:spPr>
          <a:xfrm>
            <a:off x="3225799" y="4198938"/>
            <a:ext cx="852219" cy="889070"/>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28" name="Rectangle 27">
            <a:extLst>
              <a:ext uri="{FF2B5EF4-FFF2-40B4-BE49-F238E27FC236}">
                <a16:creationId xmlns:a16="http://schemas.microsoft.com/office/drawing/2014/main" xmlns="" id="{66079991-12C3-D647-AD32-059D91118FAF}"/>
              </a:ext>
            </a:extLst>
          </p:cNvPr>
          <p:cNvSpPr/>
          <p:nvPr userDrawn="1"/>
        </p:nvSpPr>
        <p:spPr>
          <a:xfrm>
            <a:off x="3225799" y="5181599"/>
            <a:ext cx="852219" cy="856545"/>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29" name="Rectangle 28">
            <a:extLst>
              <a:ext uri="{FF2B5EF4-FFF2-40B4-BE49-F238E27FC236}">
                <a16:creationId xmlns:a16="http://schemas.microsoft.com/office/drawing/2014/main" xmlns="" id="{A412A59A-4BD5-6049-98CC-8C0A8CFCA00A}"/>
              </a:ext>
            </a:extLst>
          </p:cNvPr>
          <p:cNvSpPr/>
          <p:nvPr userDrawn="1"/>
        </p:nvSpPr>
        <p:spPr>
          <a:xfrm>
            <a:off x="7124699" y="1287463"/>
            <a:ext cx="872769" cy="863601"/>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0" name="Rectangle 29">
            <a:extLst>
              <a:ext uri="{FF2B5EF4-FFF2-40B4-BE49-F238E27FC236}">
                <a16:creationId xmlns:a16="http://schemas.microsoft.com/office/drawing/2014/main" xmlns="" id="{8F79B83B-7D20-F446-8390-380F236539CE}"/>
              </a:ext>
            </a:extLst>
          </p:cNvPr>
          <p:cNvSpPr/>
          <p:nvPr userDrawn="1"/>
        </p:nvSpPr>
        <p:spPr>
          <a:xfrm>
            <a:off x="7124699" y="2252663"/>
            <a:ext cx="872769"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1" name="Rectangle 30">
            <a:extLst>
              <a:ext uri="{FF2B5EF4-FFF2-40B4-BE49-F238E27FC236}">
                <a16:creationId xmlns:a16="http://schemas.microsoft.com/office/drawing/2014/main" xmlns="" id="{52E34087-F63C-6548-840E-9A07659253FB}"/>
              </a:ext>
            </a:extLst>
          </p:cNvPr>
          <p:cNvSpPr/>
          <p:nvPr userDrawn="1"/>
        </p:nvSpPr>
        <p:spPr>
          <a:xfrm>
            <a:off x="7124699" y="3233738"/>
            <a:ext cx="872769" cy="847725"/>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2" name="Rectangle 31">
            <a:extLst>
              <a:ext uri="{FF2B5EF4-FFF2-40B4-BE49-F238E27FC236}">
                <a16:creationId xmlns:a16="http://schemas.microsoft.com/office/drawing/2014/main" xmlns="" id="{6EE36593-1981-9C4C-B82F-F4B1860EEB88}"/>
              </a:ext>
            </a:extLst>
          </p:cNvPr>
          <p:cNvSpPr/>
          <p:nvPr userDrawn="1"/>
        </p:nvSpPr>
        <p:spPr>
          <a:xfrm>
            <a:off x="7124699" y="4198938"/>
            <a:ext cx="872769" cy="863600"/>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33" name="Rectangle 32">
            <a:extLst>
              <a:ext uri="{FF2B5EF4-FFF2-40B4-BE49-F238E27FC236}">
                <a16:creationId xmlns:a16="http://schemas.microsoft.com/office/drawing/2014/main" xmlns="" id="{D557D99B-5237-9A4B-A84C-685716B53561}"/>
              </a:ext>
            </a:extLst>
          </p:cNvPr>
          <p:cNvSpPr/>
          <p:nvPr userDrawn="1"/>
        </p:nvSpPr>
        <p:spPr>
          <a:xfrm>
            <a:off x="7124699" y="5174543"/>
            <a:ext cx="872769" cy="861133"/>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34" name="Rectangle 33">
            <a:extLst>
              <a:ext uri="{FF2B5EF4-FFF2-40B4-BE49-F238E27FC236}">
                <a16:creationId xmlns:a16="http://schemas.microsoft.com/office/drawing/2014/main" xmlns="" id="{DADD6D23-F58E-E143-B31D-65A2D038597D}"/>
              </a:ext>
            </a:extLst>
          </p:cNvPr>
          <p:cNvSpPr/>
          <p:nvPr userDrawn="1"/>
        </p:nvSpPr>
        <p:spPr>
          <a:xfrm>
            <a:off x="11017250" y="1287463"/>
            <a:ext cx="860907"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5" name="Rectangle 34">
            <a:extLst>
              <a:ext uri="{FF2B5EF4-FFF2-40B4-BE49-F238E27FC236}">
                <a16:creationId xmlns:a16="http://schemas.microsoft.com/office/drawing/2014/main" xmlns="" id="{A82EFD9D-14EF-AF43-B60C-0ACBA98784A5}"/>
              </a:ext>
            </a:extLst>
          </p:cNvPr>
          <p:cNvSpPr/>
          <p:nvPr userDrawn="1"/>
        </p:nvSpPr>
        <p:spPr>
          <a:xfrm>
            <a:off x="11017250" y="2237599"/>
            <a:ext cx="860907" cy="878664"/>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6" name="Rectangle 35">
            <a:extLst>
              <a:ext uri="{FF2B5EF4-FFF2-40B4-BE49-F238E27FC236}">
                <a16:creationId xmlns:a16="http://schemas.microsoft.com/office/drawing/2014/main" xmlns="" id="{F0C40295-6693-8941-A3A2-9ECBA9E23AF8}"/>
              </a:ext>
            </a:extLst>
          </p:cNvPr>
          <p:cNvSpPr/>
          <p:nvPr userDrawn="1"/>
        </p:nvSpPr>
        <p:spPr>
          <a:xfrm>
            <a:off x="11017250" y="3233738"/>
            <a:ext cx="860907" cy="847725"/>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7" name="Rectangle 36">
            <a:extLst>
              <a:ext uri="{FF2B5EF4-FFF2-40B4-BE49-F238E27FC236}">
                <a16:creationId xmlns:a16="http://schemas.microsoft.com/office/drawing/2014/main" xmlns="" id="{BCFABA0B-5006-F445-BD23-4D781A964994}"/>
              </a:ext>
            </a:extLst>
          </p:cNvPr>
          <p:cNvSpPr/>
          <p:nvPr userDrawn="1"/>
        </p:nvSpPr>
        <p:spPr>
          <a:xfrm>
            <a:off x="11017250" y="4198938"/>
            <a:ext cx="860907" cy="863600"/>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38" name="Rectangle 37">
            <a:extLst>
              <a:ext uri="{FF2B5EF4-FFF2-40B4-BE49-F238E27FC236}">
                <a16:creationId xmlns:a16="http://schemas.microsoft.com/office/drawing/2014/main" xmlns="" id="{AF11402F-669D-AD48-BF89-6A829342B32A}"/>
              </a:ext>
            </a:extLst>
          </p:cNvPr>
          <p:cNvSpPr/>
          <p:nvPr userDrawn="1"/>
        </p:nvSpPr>
        <p:spPr>
          <a:xfrm>
            <a:off x="11017250" y="5174544"/>
            <a:ext cx="860907" cy="861132"/>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pic>
        <p:nvPicPr>
          <p:cNvPr id="39" name="Immagine 38">
            <a:extLst>
              <a:ext uri="{FF2B5EF4-FFF2-40B4-BE49-F238E27FC236}">
                <a16:creationId xmlns:a16="http://schemas.microsoft.com/office/drawing/2014/main" xmlns="" id="{643304FD-660F-7641-BF15-4FE025EB7A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329934"/>
            <a:ext cx="374904" cy="370332"/>
          </a:xfrm>
          <a:prstGeom prst="rect">
            <a:avLst/>
          </a:prstGeom>
        </p:spPr>
      </p:pic>
    </p:spTree>
    <p:extLst>
      <p:ext uri="{BB962C8B-B14F-4D97-AF65-F5344CB8AC3E}">
        <p14:creationId xmlns:p14="http://schemas.microsoft.com/office/powerpoint/2010/main" val="25598057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lue Blank">
    <p:bg>
      <p:bgPr>
        <a:solidFill>
          <a:srgbClr val="06BFE0"/>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AB5DBBAE-2EFD-2244-9EB2-5B025B1584F2}"/>
              </a:ext>
            </a:extLst>
          </p:cNvPr>
          <p:cNvSpPr/>
          <p:nvPr userDrawn="1"/>
        </p:nvSpPr>
        <p:spPr>
          <a:xfrm>
            <a:off x="0" y="6080499"/>
            <a:ext cx="764088" cy="764088"/>
          </a:xfrm>
          <a:prstGeom prst="rect">
            <a:avLst/>
          </a:prstGeom>
          <a:solidFill>
            <a:srgbClr val="06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lvl1pPr>
              <a:defRPr>
                <a:solidFill>
                  <a:schemeClr val="bg1"/>
                </a:solidFill>
              </a:defRPr>
            </a:lvl1pPr>
          </a:lstStyle>
          <a:p>
            <a:fld id="{34F07272-15A4-0748-999E-8D6BECC86814}" type="datetime3">
              <a:rPr lang="en-US" smtClean="0"/>
              <a:t>2 October 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dirty="0"/>
              <a:t>#404B-EXH – Learning Zone: Choose Your WoW!</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Tree>
    <p:extLst>
      <p:ext uri="{BB962C8B-B14F-4D97-AF65-F5344CB8AC3E}">
        <p14:creationId xmlns:p14="http://schemas.microsoft.com/office/powerpoint/2010/main" val="648152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AE7854-081F-5F42-B378-96F1A6799C8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49285B30-A8FE-FB45-BAD8-EA5DCB0FEE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77A56A46-EFB0-C049-A98A-D66BB03F7C4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xmlns="" id="{C0D7F110-A200-654C-A5E7-B0787C438E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BFB5003E-F84B-7D46-AC58-949EC792F43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xmlns="" id="{81F2C1BA-3D99-C443-AE86-CB6E96B5DFD7}"/>
              </a:ext>
            </a:extLst>
          </p:cNvPr>
          <p:cNvSpPr>
            <a:spLocks noGrp="1"/>
          </p:cNvSpPr>
          <p:nvPr>
            <p:ph type="dt" sz="half" idx="10"/>
          </p:nvPr>
        </p:nvSpPr>
        <p:spPr/>
        <p:txBody>
          <a:bodyPr/>
          <a:lstStyle/>
          <a:p>
            <a:fld id="{9C1CE76A-FDDF-F04C-B4D6-DAA3EFAA01E0}" type="datetimeFigureOut">
              <a:rPr lang="en-US" smtClean="0"/>
              <a:t>10/2/2020</a:t>
            </a:fld>
            <a:endParaRPr lang="en-US"/>
          </a:p>
        </p:txBody>
      </p:sp>
      <p:sp>
        <p:nvSpPr>
          <p:cNvPr id="8" name="Footer Placeholder 7">
            <a:extLst>
              <a:ext uri="{FF2B5EF4-FFF2-40B4-BE49-F238E27FC236}">
                <a16:creationId xmlns:a16="http://schemas.microsoft.com/office/drawing/2014/main" xmlns="" id="{65FDA49A-4E74-C740-B790-CF04358EBD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85CE16C-937B-6B40-ACE3-40F4D3620C6A}"/>
              </a:ext>
            </a:extLst>
          </p:cNvPr>
          <p:cNvSpPr>
            <a:spLocks noGrp="1"/>
          </p:cNvSpPr>
          <p:nvPr>
            <p:ph type="sldNum" sz="quarter" idx="12"/>
          </p:nvPr>
        </p:nvSpPr>
        <p:spPr/>
        <p:txBody>
          <a:bodyPr/>
          <a:lstStyle/>
          <a:p>
            <a:fld id="{2C13E451-6715-0E41-AB48-BD524CA18862}" type="slidenum">
              <a:rPr lang="en-US" smtClean="0"/>
              <a:t>‹#›</a:t>
            </a:fld>
            <a:endParaRPr lang="en-US"/>
          </a:p>
        </p:txBody>
      </p:sp>
    </p:spTree>
    <p:extLst>
      <p:ext uri="{BB962C8B-B14F-4D97-AF65-F5344CB8AC3E}">
        <p14:creationId xmlns:p14="http://schemas.microsoft.com/office/powerpoint/2010/main" val="540066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AF7E00-4BD8-E140-9059-4EF7BA9B0B0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xmlns="" id="{F334F78B-975B-5143-8336-39EC22445721}"/>
              </a:ext>
            </a:extLst>
          </p:cNvPr>
          <p:cNvSpPr>
            <a:spLocks noGrp="1"/>
          </p:cNvSpPr>
          <p:nvPr>
            <p:ph type="dt" sz="half" idx="10"/>
          </p:nvPr>
        </p:nvSpPr>
        <p:spPr/>
        <p:txBody>
          <a:bodyPr/>
          <a:lstStyle/>
          <a:p>
            <a:fld id="{9C1CE76A-FDDF-F04C-B4D6-DAA3EFAA01E0}" type="datetimeFigureOut">
              <a:rPr lang="en-US" smtClean="0"/>
              <a:t>10/2/2020</a:t>
            </a:fld>
            <a:endParaRPr lang="en-US"/>
          </a:p>
        </p:txBody>
      </p:sp>
      <p:sp>
        <p:nvSpPr>
          <p:cNvPr id="4" name="Footer Placeholder 3">
            <a:extLst>
              <a:ext uri="{FF2B5EF4-FFF2-40B4-BE49-F238E27FC236}">
                <a16:creationId xmlns:a16="http://schemas.microsoft.com/office/drawing/2014/main" xmlns="" id="{F711DFC0-885E-BD40-BAA4-679911B7FA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44CC9BE-5AA7-CA4B-A65B-A842E9008BFC}"/>
              </a:ext>
            </a:extLst>
          </p:cNvPr>
          <p:cNvSpPr>
            <a:spLocks noGrp="1"/>
          </p:cNvSpPr>
          <p:nvPr>
            <p:ph type="sldNum" sz="quarter" idx="12"/>
          </p:nvPr>
        </p:nvSpPr>
        <p:spPr/>
        <p:txBody>
          <a:bodyPr/>
          <a:lstStyle/>
          <a:p>
            <a:fld id="{2C13E451-6715-0E41-AB48-BD524CA18862}" type="slidenum">
              <a:rPr lang="en-US" smtClean="0"/>
              <a:t>‹#›</a:t>
            </a:fld>
            <a:endParaRPr lang="en-US"/>
          </a:p>
        </p:txBody>
      </p:sp>
    </p:spTree>
    <p:extLst>
      <p:ext uri="{BB962C8B-B14F-4D97-AF65-F5344CB8AC3E}">
        <p14:creationId xmlns:p14="http://schemas.microsoft.com/office/powerpoint/2010/main" val="4259308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82DAFEF-D6C2-5342-ACE3-E5D52FF1B286}"/>
              </a:ext>
            </a:extLst>
          </p:cNvPr>
          <p:cNvSpPr>
            <a:spLocks noGrp="1"/>
          </p:cNvSpPr>
          <p:nvPr>
            <p:ph type="dt" sz="half" idx="10"/>
          </p:nvPr>
        </p:nvSpPr>
        <p:spPr/>
        <p:txBody>
          <a:bodyPr/>
          <a:lstStyle/>
          <a:p>
            <a:fld id="{9C1CE76A-FDDF-F04C-B4D6-DAA3EFAA01E0}" type="datetimeFigureOut">
              <a:rPr lang="en-US" smtClean="0"/>
              <a:t>10/2/2020</a:t>
            </a:fld>
            <a:endParaRPr lang="en-US"/>
          </a:p>
        </p:txBody>
      </p:sp>
      <p:sp>
        <p:nvSpPr>
          <p:cNvPr id="3" name="Footer Placeholder 2">
            <a:extLst>
              <a:ext uri="{FF2B5EF4-FFF2-40B4-BE49-F238E27FC236}">
                <a16:creationId xmlns:a16="http://schemas.microsoft.com/office/drawing/2014/main" xmlns="" id="{FD8EDD67-DD81-264B-9DD9-977AF631A5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C0C0209-7330-CD47-B2D4-076796A33EE2}"/>
              </a:ext>
            </a:extLst>
          </p:cNvPr>
          <p:cNvSpPr>
            <a:spLocks noGrp="1"/>
          </p:cNvSpPr>
          <p:nvPr>
            <p:ph type="sldNum" sz="quarter" idx="12"/>
          </p:nvPr>
        </p:nvSpPr>
        <p:spPr/>
        <p:txBody>
          <a:bodyPr/>
          <a:lstStyle/>
          <a:p>
            <a:fld id="{2C13E451-6715-0E41-AB48-BD524CA18862}" type="slidenum">
              <a:rPr lang="en-US" smtClean="0"/>
              <a:t>‹#›</a:t>
            </a:fld>
            <a:endParaRPr lang="en-US"/>
          </a:p>
        </p:txBody>
      </p:sp>
    </p:spTree>
    <p:extLst>
      <p:ext uri="{BB962C8B-B14F-4D97-AF65-F5344CB8AC3E}">
        <p14:creationId xmlns:p14="http://schemas.microsoft.com/office/powerpoint/2010/main" val="1381609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2E55C9-9199-524D-B0D7-E041ADB0B5B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AE568868-887F-A748-8FF8-B8C593514E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xmlns="" id="{1E3F0B8C-E305-F340-A3ED-639A0E66FC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70FA97A4-6016-3941-996E-15F226B06E06}"/>
              </a:ext>
            </a:extLst>
          </p:cNvPr>
          <p:cNvSpPr>
            <a:spLocks noGrp="1"/>
          </p:cNvSpPr>
          <p:nvPr>
            <p:ph type="dt" sz="half" idx="10"/>
          </p:nvPr>
        </p:nvSpPr>
        <p:spPr/>
        <p:txBody>
          <a:bodyPr/>
          <a:lstStyle/>
          <a:p>
            <a:fld id="{9C1CE76A-FDDF-F04C-B4D6-DAA3EFAA01E0}" type="datetimeFigureOut">
              <a:rPr lang="en-US" smtClean="0"/>
              <a:t>10/2/2020</a:t>
            </a:fld>
            <a:endParaRPr lang="en-US"/>
          </a:p>
        </p:txBody>
      </p:sp>
      <p:sp>
        <p:nvSpPr>
          <p:cNvPr id="6" name="Footer Placeholder 5">
            <a:extLst>
              <a:ext uri="{FF2B5EF4-FFF2-40B4-BE49-F238E27FC236}">
                <a16:creationId xmlns:a16="http://schemas.microsoft.com/office/drawing/2014/main" xmlns="" id="{CAF1570D-C74F-4545-A491-9C6203922D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19C5D80-5686-ED47-AF37-64FD427804D1}"/>
              </a:ext>
            </a:extLst>
          </p:cNvPr>
          <p:cNvSpPr>
            <a:spLocks noGrp="1"/>
          </p:cNvSpPr>
          <p:nvPr>
            <p:ph type="sldNum" sz="quarter" idx="12"/>
          </p:nvPr>
        </p:nvSpPr>
        <p:spPr/>
        <p:txBody>
          <a:bodyPr/>
          <a:lstStyle/>
          <a:p>
            <a:fld id="{2C13E451-6715-0E41-AB48-BD524CA18862}" type="slidenum">
              <a:rPr lang="en-US" smtClean="0"/>
              <a:t>‹#›</a:t>
            </a:fld>
            <a:endParaRPr lang="en-US"/>
          </a:p>
        </p:txBody>
      </p:sp>
    </p:spTree>
    <p:extLst>
      <p:ext uri="{BB962C8B-B14F-4D97-AF65-F5344CB8AC3E}">
        <p14:creationId xmlns:p14="http://schemas.microsoft.com/office/powerpoint/2010/main" val="3269905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2C0543-D04A-5246-BF66-3597CB94E6D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xmlns="" id="{3D14E69A-3D75-FD4F-AFCD-9330BB600E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184BB51-F296-AD48-A95F-DD25E14A86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DECDC27C-0B22-814F-AC6F-307B76E68D45}"/>
              </a:ext>
            </a:extLst>
          </p:cNvPr>
          <p:cNvSpPr>
            <a:spLocks noGrp="1"/>
          </p:cNvSpPr>
          <p:nvPr>
            <p:ph type="dt" sz="half" idx="10"/>
          </p:nvPr>
        </p:nvSpPr>
        <p:spPr/>
        <p:txBody>
          <a:bodyPr/>
          <a:lstStyle/>
          <a:p>
            <a:fld id="{9C1CE76A-FDDF-F04C-B4D6-DAA3EFAA01E0}" type="datetimeFigureOut">
              <a:rPr lang="en-US" smtClean="0"/>
              <a:t>10/2/2020</a:t>
            </a:fld>
            <a:endParaRPr lang="en-US"/>
          </a:p>
        </p:txBody>
      </p:sp>
      <p:sp>
        <p:nvSpPr>
          <p:cNvPr id="6" name="Footer Placeholder 5">
            <a:extLst>
              <a:ext uri="{FF2B5EF4-FFF2-40B4-BE49-F238E27FC236}">
                <a16:creationId xmlns:a16="http://schemas.microsoft.com/office/drawing/2014/main" xmlns="" id="{60DD20EA-292D-8D4B-867A-FCBF288465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52831CF-64DF-3E4B-8070-B2582025A30B}"/>
              </a:ext>
            </a:extLst>
          </p:cNvPr>
          <p:cNvSpPr>
            <a:spLocks noGrp="1"/>
          </p:cNvSpPr>
          <p:nvPr>
            <p:ph type="sldNum" sz="quarter" idx="12"/>
          </p:nvPr>
        </p:nvSpPr>
        <p:spPr/>
        <p:txBody>
          <a:bodyPr/>
          <a:lstStyle/>
          <a:p>
            <a:fld id="{2C13E451-6715-0E41-AB48-BD524CA18862}" type="slidenum">
              <a:rPr lang="en-US" smtClean="0"/>
              <a:t>‹#›</a:t>
            </a:fld>
            <a:endParaRPr lang="en-US"/>
          </a:p>
        </p:txBody>
      </p:sp>
    </p:spTree>
    <p:extLst>
      <p:ext uri="{BB962C8B-B14F-4D97-AF65-F5344CB8AC3E}">
        <p14:creationId xmlns:p14="http://schemas.microsoft.com/office/powerpoint/2010/main" val="197986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D9B2FA5-129D-1F40-A10A-ED74A051F3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B5490A84-BC41-C540-87A9-E141F6FAD8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8B03F06E-6065-FA44-986A-D4245E1E4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1CE76A-FDDF-F04C-B4D6-DAA3EFAA01E0}" type="datetimeFigureOut">
              <a:rPr lang="en-US" smtClean="0"/>
              <a:t>10/2/2020</a:t>
            </a:fld>
            <a:endParaRPr lang="en-US"/>
          </a:p>
        </p:txBody>
      </p:sp>
      <p:sp>
        <p:nvSpPr>
          <p:cNvPr id="5" name="Footer Placeholder 4">
            <a:extLst>
              <a:ext uri="{FF2B5EF4-FFF2-40B4-BE49-F238E27FC236}">
                <a16:creationId xmlns:a16="http://schemas.microsoft.com/office/drawing/2014/main" xmlns="" id="{B148BE53-EE36-5B4C-82F8-D5D0C15921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1E3103D-F5BE-6949-B048-4C0EB9E5B8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13E451-6715-0E41-AB48-BD524CA18862}" type="slidenum">
              <a:rPr lang="en-US" smtClean="0"/>
              <a:t>‹#›</a:t>
            </a:fld>
            <a:endParaRPr lang="en-US"/>
          </a:p>
        </p:txBody>
      </p:sp>
    </p:spTree>
    <p:extLst>
      <p:ext uri="{BB962C8B-B14F-4D97-AF65-F5344CB8AC3E}">
        <p14:creationId xmlns:p14="http://schemas.microsoft.com/office/powerpoint/2010/main" val="114751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302839"/>
            <a:ext cx="11558588" cy="378198"/>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14325" y="1640541"/>
            <a:ext cx="11558588" cy="430464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078912" y="6356350"/>
            <a:ext cx="1817687" cy="198812"/>
          </a:xfrm>
          <a:prstGeom prst="rect">
            <a:avLst/>
          </a:prstGeom>
        </p:spPr>
        <p:txBody>
          <a:bodyPr vert="horz" lIns="0" tIns="0" rIns="0" bIns="0" rtlCol="0" anchor="b" anchorCtr="0"/>
          <a:lstStyle>
            <a:lvl1pPr algn="l">
              <a:defRPr sz="800" cap="all" baseline="0">
                <a:solidFill>
                  <a:schemeClr val="tx1"/>
                </a:solidFill>
                <a:latin typeface="Arial" panose="020B0604020202020204" pitchFamily="34" charset="0"/>
                <a:cs typeface="Arial" panose="020B0604020202020204" pitchFamily="34" charset="0"/>
              </a:defRPr>
            </a:lvl1pPr>
          </a:lstStyle>
          <a:p>
            <a:fld id="{9408B322-4539-3841-8FEC-C8BFD8B08418}" type="datetime3">
              <a:rPr lang="en-US" smtClean="0"/>
              <a:t>2 October 2020</a:t>
            </a:fld>
            <a:endParaRPr lang="en-US" dirty="0"/>
          </a:p>
        </p:txBody>
      </p:sp>
      <p:sp>
        <p:nvSpPr>
          <p:cNvPr id="5" name="Footer Placeholder 4"/>
          <p:cNvSpPr>
            <a:spLocks noGrp="1"/>
          </p:cNvSpPr>
          <p:nvPr>
            <p:ph type="ftr" sz="quarter" idx="3"/>
          </p:nvPr>
        </p:nvSpPr>
        <p:spPr>
          <a:xfrm>
            <a:off x="6151562" y="6355977"/>
            <a:ext cx="2795587" cy="198812"/>
          </a:xfrm>
          <a:prstGeom prst="rect">
            <a:avLst/>
          </a:prstGeom>
        </p:spPr>
        <p:txBody>
          <a:bodyPr vert="horz" lIns="0" tIns="0" rIns="0" bIns="0" rtlCol="0" anchor="b" anchorCtr="0"/>
          <a:lstStyle>
            <a:lvl1pPr algn="l">
              <a:defRPr sz="800">
                <a:solidFill>
                  <a:schemeClr val="tx1"/>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1465859" y="6356350"/>
            <a:ext cx="407054" cy="198812"/>
          </a:xfrm>
          <a:prstGeom prst="rect">
            <a:avLst/>
          </a:prstGeom>
        </p:spPr>
        <p:txBody>
          <a:bodyPr vert="horz" lIns="0" tIns="0" rIns="0" bIns="0" rtlCol="0" anchor="b" anchorCtr="0"/>
          <a:lstStyle>
            <a:lvl1pPr algn="r">
              <a:defRPr sz="800">
                <a:solidFill>
                  <a:schemeClr val="tx1"/>
                </a:solidFill>
                <a:latin typeface="Arial" panose="020B0604020202020204" pitchFamily="34" charset="0"/>
                <a:cs typeface="Arial" panose="020B0604020202020204" pitchFamily="34" charset="0"/>
              </a:defRPr>
            </a:lvl1pPr>
          </a:lstStyle>
          <a:p>
            <a:fld id="{6973FCEF-5573-7E43-8272-70C9D66591DA}" type="slidenum">
              <a:rPr lang="en-US" smtClean="0"/>
              <a:pPr/>
              <a:t>‹#›</a:t>
            </a:fld>
            <a:endParaRPr lang="en-US" dirty="0"/>
          </a:p>
        </p:txBody>
      </p:sp>
    </p:spTree>
    <p:extLst>
      <p:ext uri="{BB962C8B-B14F-4D97-AF65-F5344CB8AC3E}">
        <p14:creationId xmlns:p14="http://schemas.microsoft.com/office/powerpoint/2010/main" val="261553613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Lst>
  <p:hf hdr="0"/>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728">
          <p15:clr>
            <a:srgbClr val="F26B43"/>
          </p15:clr>
        </p15:guide>
        <p15:guide id="2" orient="horz" pos="194">
          <p15:clr>
            <a:srgbClr val="F26B43"/>
          </p15:clr>
        </p15:guide>
        <p15:guide id="3" orient="horz" pos="811">
          <p15:clr>
            <a:srgbClr val="F26B43"/>
          </p15:clr>
        </p15:guide>
        <p15:guide id="4" orient="horz" pos="4129">
          <p15:clr>
            <a:srgbClr val="F26B43"/>
          </p15:clr>
        </p15:guide>
        <p15:guide id="5" orient="horz" pos="3802">
          <p15:clr>
            <a:srgbClr val="F26B43"/>
          </p15:clr>
        </p15:guide>
        <p15:guide id="6" orient="horz" pos="3264">
          <p15:clr>
            <a:srgbClr val="F26B43"/>
          </p15:clr>
        </p15:guide>
        <p15:guide id="7" orient="horz" pos="3189">
          <p15:clr>
            <a:srgbClr val="F26B43"/>
          </p15:clr>
        </p15:guide>
        <p15:guide id="8" orient="horz" pos="1344">
          <p15:clr>
            <a:srgbClr val="F26B43"/>
          </p15:clr>
        </p15:guide>
        <p15:guide id="9" orient="horz" pos="1419">
          <p15:clr>
            <a:srgbClr val="F26B43"/>
          </p15:clr>
        </p15:guide>
        <p15:guide id="10" orient="horz" pos="2645">
          <p15:clr>
            <a:srgbClr val="F26B43"/>
          </p15:clr>
        </p15:guide>
        <p15:guide id="11" orient="horz" pos="2571">
          <p15:clr>
            <a:srgbClr val="F26B43"/>
          </p15:clr>
        </p15:guide>
        <p15:guide id="12" orient="horz" pos="1963">
          <p15:clr>
            <a:srgbClr val="F26B43"/>
          </p15:clr>
        </p15:guide>
        <p15:guide id="13" orient="horz" pos="2037">
          <p15:clr>
            <a:srgbClr val="F26B43"/>
          </p15:clr>
        </p15:guide>
        <p15:guide id="14" pos="198">
          <p15:clr>
            <a:srgbClr val="F26B43"/>
          </p15:clr>
        </p15:guide>
        <p15:guide id="15" pos="7479">
          <p15:clr>
            <a:srgbClr val="F26B43"/>
          </p15:clr>
        </p15:guide>
        <p15:guide id="16" pos="6940">
          <p15:clr>
            <a:srgbClr val="F26B43"/>
          </p15:clr>
        </p15:guide>
        <p15:guide id="17" pos="6861">
          <p15:clr>
            <a:srgbClr val="F26B43"/>
          </p15:clr>
        </p15:guide>
        <p15:guide id="18" pos="728">
          <p15:clr>
            <a:srgbClr val="F26B43"/>
          </p15:clr>
        </p15:guide>
        <p15:guide id="19" pos="806">
          <p15:clr>
            <a:srgbClr val="F26B43"/>
          </p15:clr>
        </p15:guide>
        <p15:guide id="20" pos="6327">
          <p15:clr>
            <a:srgbClr val="F26B43"/>
          </p15:clr>
        </p15:guide>
        <p15:guide id="21" pos="6253">
          <p15:clr>
            <a:srgbClr val="F26B43"/>
          </p15:clr>
        </p15:guide>
        <p15:guide id="22" pos="1346">
          <p15:clr>
            <a:srgbClr val="F26B43"/>
          </p15:clr>
        </p15:guide>
        <p15:guide id="23" pos="1415">
          <p15:clr>
            <a:srgbClr val="F26B43"/>
          </p15:clr>
        </p15:guide>
        <p15:guide id="24" pos="1954">
          <p15:clr>
            <a:srgbClr val="F26B43"/>
          </p15:clr>
        </p15:guide>
        <p15:guide id="25" pos="2032">
          <p15:clr>
            <a:srgbClr val="F26B43"/>
          </p15:clr>
        </p15:guide>
        <p15:guide id="26" pos="5719">
          <p15:clr>
            <a:srgbClr val="F26B43"/>
          </p15:clr>
        </p15:guide>
        <p15:guide id="27" pos="5636">
          <p15:clr>
            <a:srgbClr val="F26B43"/>
          </p15:clr>
        </p15:guide>
        <p15:guide id="28" pos="2567">
          <p15:clr>
            <a:srgbClr val="F26B43"/>
          </p15:clr>
        </p15:guide>
        <p15:guide id="29" pos="5101">
          <p15:clr>
            <a:srgbClr val="F26B43"/>
          </p15:clr>
        </p15:guide>
        <p15:guide id="30" pos="2640">
          <p15:clr>
            <a:srgbClr val="F26B43"/>
          </p15:clr>
        </p15:guide>
        <p15:guide id="31" pos="5027">
          <p15:clr>
            <a:srgbClr val="F26B43"/>
          </p15:clr>
        </p15:guide>
        <p15:guide id="32" pos="3184">
          <p15:clr>
            <a:srgbClr val="F26B43"/>
          </p15:clr>
        </p15:guide>
        <p15:guide id="33" pos="3258">
          <p15:clr>
            <a:srgbClr val="F26B43"/>
          </p15:clr>
        </p15:guide>
        <p15:guide id="34" pos="4488">
          <p15:clr>
            <a:srgbClr val="F26B43"/>
          </p15:clr>
        </p15:guide>
        <p15:guide id="35" pos="4410">
          <p15:clr>
            <a:srgbClr val="F26B43"/>
          </p15:clr>
        </p15:guide>
        <p15:guide id="36" pos="3875">
          <p15:clr>
            <a:srgbClr val="F26B43"/>
          </p15:clr>
        </p15:guide>
        <p15:guide id="37" pos="3797">
          <p15:clr>
            <a:srgbClr val="F26B43"/>
          </p15:clr>
        </p15:guide>
        <p15:guide id="38" orient="horz" pos="38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1.xml"/><Relationship Id="rId5" Type="http://schemas.openxmlformats.org/officeDocument/2006/relationships/image" Target="../media/image47.jp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5.xml"/><Relationship Id="rId1" Type="http://schemas.openxmlformats.org/officeDocument/2006/relationships/themeOverride" Target="../theme/themeOverride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openxmlformats.org/officeDocument/2006/relationships/diagramColors" Target="../diagrams/colors3.xml"/><Relationship Id="rId11" Type="http://schemas.openxmlformats.org/officeDocument/2006/relationships/image" Target="../media/image56.svg"/><Relationship Id="rId5" Type="http://schemas.openxmlformats.org/officeDocument/2006/relationships/diagramQuickStyle" Target="../diagrams/quickStyle3.xml"/><Relationship Id="rId15" Type="http://schemas.openxmlformats.org/officeDocument/2006/relationships/image" Target="../media/image60.svg"/><Relationship Id="rId10" Type="http://schemas.openxmlformats.org/officeDocument/2006/relationships/image" Target="../media/image54.png"/><Relationship Id="rId4" Type="http://schemas.openxmlformats.org/officeDocument/2006/relationships/diagramLayout" Target="../diagrams/layout3.xml"/><Relationship Id="rId9" Type="http://schemas.openxmlformats.org/officeDocument/2006/relationships/image" Target="../media/image54.svg"/><Relationship Id="rId1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notesSlide" Target="../notesSlides/notesSlide20.xml"/><Relationship Id="rId7" Type="http://schemas.openxmlformats.org/officeDocument/2006/relationships/diagramQuickStyle" Target="../diagrams/quickStyle5.xml"/><Relationship Id="rId2" Type="http://schemas.openxmlformats.org/officeDocument/2006/relationships/slideLayout" Target="../slideLayouts/slideLayout41.xml"/><Relationship Id="rId1" Type="http://schemas.openxmlformats.org/officeDocument/2006/relationships/themeOverride" Target="../theme/themeOverride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57.png"/><Relationship Id="rId9" Type="http://schemas.microsoft.com/office/2007/relationships/diagramDrawing" Target="../diagrams/drawing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4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3.xml"/><Relationship Id="rId1" Type="http://schemas.openxmlformats.org/officeDocument/2006/relationships/slideLayout" Target="../slideLayouts/slideLayout25.xml"/><Relationship Id="rId5" Type="http://schemas.openxmlformats.org/officeDocument/2006/relationships/image" Target="../media/image65.sv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41.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D2B394-14B6-D74C-9EF6-8F735CB53526}"/>
              </a:ext>
            </a:extLst>
          </p:cNvPr>
          <p:cNvSpPr>
            <a:spLocks noGrp="1"/>
          </p:cNvSpPr>
          <p:nvPr>
            <p:ph type="ctrTitle"/>
          </p:nvPr>
        </p:nvSpPr>
        <p:spPr>
          <a:xfrm>
            <a:off x="773502" y="442117"/>
            <a:ext cx="10644995" cy="1655763"/>
          </a:xfrm>
        </p:spPr>
        <p:txBody>
          <a:bodyPr>
            <a:normAutofit fontScale="90000"/>
          </a:bodyPr>
          <a:lstStyle/>
          <a:p>
            <a:r>
              <a:rPr lang="en-US" dirty="0"/>
              <a:t>The Human Side of </a:t>
            </a:r>
            <a:br>
              <a:rPr lang="en-US" dirty="0"/>
            </a:br>
            <a:r>
              <a:rPr lang="en-US" dirty="0"/>
              <a:t>The Project Economy™</a:t>
            </a:r>
          </a:p>
        </p:txBody>
      </p:sp>
      <p:sp>
        <p:nvSpPr>
          <p:cNvPr id="3" name="Subtitle 2">
            <a:extLst>
              <a:ext uri="{FF2B5EF4-FFF2-40B4-BE49-F238E27FC236}">
                <a16:creationId xmlns:a16="http://schemas.microsoft.com/office/drawing/2014/main" xmlns="" id="{91DA2602-443C-E244-9B48-99D9D0E413FF}"/>
              </a:ext>
            </a:extLst>
          </p:cNvPr>
          <p:cNvSpPr>
            <a:spLocks noGrp="1"/>
          </p:cNvSpPr>
          <p:nvPr>
            <p:ph type="subTitle" idx="1"/>
          </p:nvPr>
        </p:nvSpPr>
        <p:spPr>
          <a:xfrm>
            <a:off x="1523999" y="2404825"/>
            <a:ext cx="9144000" cy="1655762"/>
          </a:xfrm>
        </p:spPr>
        <p:txBody>
          <a:bodyPr>
            <a:normAutofit lnSpcReduction="10000"/>
          </a:bodyPr>
          <a:lstStyle/>
          <a:p>
            <a:r>
              <a:rPr lang="de-DE" dirty="0"/>
              <a:t>PMI Ghana Chapter</a:t>
            </a:r>
          </a:p>
          <a:p>
            <a:r>
              <a:rPr lang="de-DE" dirty="0" err="1"/>
              <a:t>October</a:t>
            </a:r>
            <a:r>
              <a:rPr lang="de-DE" dirty="0"/>
              <a:t> 2020</a:t>
            </a:r>
          </a:p>
          <a:p>
            <a:r>
              <a:rPr lang="de-DE" dirty="0"/>
              <a:t>Thomas </a:t>
            </a:r>
            <a:r>
              <a:rPr lang="en-US" dirty="0"/>
              <a:t>Walenta</a:t>
            </a:r>
            <a:r>
              <a:rPr lang="de-DE" dirty="0"/>
              <a:t> </a:t>
            </a:r>
          </a:p>
          <a:p>
            <a:r>
              <a:rPr lang="de-DE" dirty="0" err="1"/>
              <a:t>thwalenta@online.de</a:t>
            </a:r>
            <a:endParaRPr lang="de-DE" dirty="0"/>
          </a:p>
        </p:txBody>
      </p:sp>
      <p:pic>
        <p:nvPicPr>
          <p:cNvPr id="6" name="Picture 5" descr="A close up of a logo&#10;&#10;Description automatically generated">
            <a:extLst>
              <a:ext uri="{FF2B5EF4-FFF2-40B4-BE49-F238E27FC236}">
                <a16:creationId xmlns:a16="http://schemas.microsoft.com/office/drawing/2014/main" xmlns="" id="{206A6076-731C-E041-8F64-ABBDF1A823F5}"/>
              </a:ext>
            </a:extLst>
          </p:cNvPr>
          <p:cNvPicPr>
            <a:picLocks noChangeAspect="1"/>
          </p:cNvPicPr>
          <p:nvPr/>
        </p:nvPicPr>
        <p:blipFill>
          <a:blip r:embed="rId3"/>
          <a:stretch>
            <a:fillRect/>
          </a:stretch>
        </p:blipFill>
        <p:spPr>
          <a:xfrm>
            <a:off x="8970139" y="3157192"/>
            <a:ext cx="2824968" cy="2817743"/>
          </a:xfrm>
          <a:prstGeom prst="rect">
            <a:avLst/>
          </a:prstGeom>
        </p:spPr>
      </p:pic>
      <p:sp>
        <p:nvSpPr>
          <p:cNvPr id="4" name="TextBox 3">
            <a:extLst>
              <a:ext uri="{FF2B5EF4-FFF2-40B4-BE49-F238E27FC236}">
                <a16:creationId xmlns:a16="http://schemas.microsoft.com/office/drawing/2014/main" xmlns="" id="{023DBF3B-A981-E747-8E3E-7C064B83E7FC}"/>
              </a:ext>
            </a:extLst>
          </p:cNvPr>
          <p:cNvSpPr txBox="1"/>
          <p:nvPr/>
        </p:nvSpPr>
        <p:spPr>
          <a:xfrm>
            <a:off x="9513219" y="5974935"/>
            <a:ext cx="1640834" cy="369332"/>
          </a:xfrm>
          <a:prstGeom prst="rect">
            <a:avLst/>
          </a:prstGeom>
          <a:noFill/>
        </p:spPr>
        <p:txBody>
          <a:bodyPr wrap="none" rtlCol="0">
            <a:spAutoFit/>
          </a:bodyPr>
          <a:lstStyle/>
          <a:p>
            <a:r>
              <a:rPr lang="en-US" dirty="0"/>
              <a:t>(fearless vision)</a:t>
            </a:r>
          </a:p>
        </p:txBody>
      </p:sp>
      <p:pic>
        <p:nvPicPr>
          <p:cNvPr id="1026" name="Picture 2" descr="PMI Ghana Chapter">
            <a:extLst>
              <a:ext uri="{FF2B5EF4-FFF2-40B4-BE49-F238E27FC236}">
                <a16:creationId xmlns:a16="http://schemas.microsoft.com/office/drawing/2014/main" xmlns="" id="{A376D8E8-081A-AC43-930C-93235B3621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893" y="4760121"/>
            <a:ext cx="3467100" cy="127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566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1BFBFE0-0802-8143-87B6-0FF404DF2BE3}"/>
              </a:ext>
            </a:extLst>
          </p:cNvPr>
          <p:cNvSpPr/>
          <p:nvPr/>
        </p:nvSpPr>
        <p:spPr>
          <a:xfrm>
            <a:off x="0" y="112108"/>
            <a:ext cx="1219200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3200" b="0" i="0" u="none" strike="noStrike" kern="1200" cap="none" spc="0" normalizeH="0" baseline="0" noProof="0" dirty="0">
                <a:ln>
                  <a:noFill/>
                </a:ln>
                <a:solidFill>
                  <a:srgbClr val="333399"/>
                </a:solidFill>
                <a:effectLst/>
                <a:uLnTx/>
                <a:uFillTx/>
                <a:latin typeface="Arial" charset="0"/>
                <a:ea typeface="Arial Unicode MS" charset="0"/>
                <a:cs typeface="Arial Unicode MS" charset="0"/>
              </a:rPr>
              <a:t>The Human Hive – </a:t>
            </a:r>
            <a:r>
              <a:rPr lang="en-US" sz="3200" dirty="0">
                <a:solidFill>
                  <a:srgbClr val="333399"/>
                </a:solidFill>
                <a:latin typeface="Arial" charset="0"/>
                <a:ea typeface="Arial Unicode MS" charset="0"/>
                <a:cs typeface="Arial Unicode MS" charset="0"/>
              </a:rPr>
              <a:t>enhanced by </a:t>
            </a:r>
            <a:r>
              <a:rPr kumimoji="0" lang="en-US" sz="3200" b="0" i="0" u="none" strike="noStrike" kern="1200" cap="none" spc="0" normalizeH="0" baseline="0" noProof="0" dirty="0">
                <a:ln>
                  <a:noFill/>
                </a:ln>
                <a:solidFill>
                  <a:srgbClr val="333399"/>
                </a:solidFill>
                <a:effectLst/>
                <a:uLnTx/>
                <a:uFillTx/>
                <a:latin typeface="Arial" charset="0"/>
                <a:ea typeface="Arial Unicode MS" charset="0"/>
                <a:cs typeface="Arial Unicode MS" charset="0"/>
              </a:rPr>
              <a:t>Ubuntu</a:t>
            </a:r>
          </a:p>
        </p:txBody>
      </p:sp>
      <p:sp>
        <p:nvSpPr>
          <p:cNvPr id="3" name="TextBox 2">
            <a:extLst>
              <a:ext uri="{FF2B5EF4-FFF2-40B4-BE49-F238E27FC236}">
                <a16:creationId xmlns:a16="http://schemas.microsoft.com/office/drawing/2014/main" xmlns="" id="{D8FF05EF-B994-0543-AA2F-BF428C8BADF5}"/>
              </a:ext>
            </a:extLst>
          </p:cNvPr>
          <p:cNvSpPr txBox="1"/>
          <p:nvPr/>
        </p:nvSpPr>
        <p:spPr>
          <a:xfrm>
            <a:off x="608673" y="831416"/>
            <a:ext cx="10217169" cy="958596"/>
          </a:xfrm>
          <a:prstGeom prst="rect">
            <a:avLst/>
          </a:prstGeom>
          <a:noFill/>
        </p:spPr>
        <p:txBody>
          <a:bodyPr wrap="square" rtlCol="0">
            <a:spAutoFit/>
          </a:bodyPr>
          <a:lstStyle/>
          <a:p>
            <a:pPr lvl="0">
              <a:lnSpc>
                <a:spcPct val="150000"/>
              </a:lnSpc>
              <a:defRPr/>
            </a:pPr>
            <a:r>
              <a:rPr lang="en-GB" sz="2000" b="1" dirty="0"/>
              <a:t>Ubuntu: Belief that we are one human family </a:t>
            </a:r>
            <a:br>
              <a:rPr lang="en-GB" sz="2000" b="1" dirty="0"/>
            </a:br>
            <a:r>
              <a:rPr lang="en-GB" sz="2000" b="1" dirty="0"/>
              <a:t>'A person is a person through other people’ – ‘I am because you are’ </a:t>
            </a:r>
            <a:endPar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xmlns="" id="{B74339E7-D19B-2942-9160-6F44593717B0}"/>
              </a:ext>
            </a:extLst>
          </p:cNvPr>
          <p:cNvSpPr/>
          <p:nvPr/>
        </p:nvSpPr>
        <p:spPr>
          <a:xfrm>
            <a:off x="608673" y="1888825"/>
            <a:ext cx="7402286" cy="4651915"/>
          </a:xfrm>
          <a:prstGeom prst="rect">
            <a:avLst/>
          </a:prstGeom>
        </p:spPr>
        <p:txBody>
          <a:bodyPr wrap="square">
            <a:spAutoFit/>
          </a:bodyPr>
          <a:lstStyle/>
          <a:p>
            <a:pPr lvl="0">
              <a:lnSpc>
                <a:spcPct val="150000"/>
              </a:lnSpc>
              <a:defRPr/>
            </a:pPr>
            <a:r>
              <a:rPr lang="en-US" sz="2000" dirty="0">
                <a:solidFill>
                  <a:srgbClr val="000000"/>
                </a:solidFill>
              </a:rPr>
              <a:t>3 aspects, 9 elements of Ubuntu</a:t>
            </a:r>
          </a:p>
          <a:p>
            <a:pPr marL="342900" lvl="0" indent="-342900">
              <a:lnSpc>
                <a:spcPct val="150000"/>
              </a:lnSpc>
              <a:buFont typeface="Arial" panose="020B0604020202020204" pitchFamily="34" charset="0"/>
              <a:buChar char="•"/>
              <a:defRPr/>
            </a:pPr>
            <a:r>
              <a:rPr lang="en-US" sz="2000" dirty="0">
                <a:solidFill>
                  <a:srgbClr val="000000"/>
                </a:solidFill>
              </a:rPr>
              <a:t>attitudes: dignity, respect, tolerance</a:t>
            </a:r>
          </a:p>
          <a:p>
            <a:pPr marL="342900" lvl="0" indent="-342900">
              <a:lnSpc>
                <a:spcPct val="150000"/>
              </a:lnSpc>
              <a:buFont typeface="Arial" panose="020B0604020202020204" pitchFamily="34" charset="0"/>
              <a:buChar char="•"/>
              <a:defRPr/>
            </a:pPr>
            <a:r>
              <a:rPr lang="en-US" sz="2000" dirty="0">
                <a:solidFill>
                  <a:srgbClr val="000000"/>
                </a:solidFill>
              </a:rPr>
              <a:t>behaviors: listening, honesty, conflict solution</a:t>
            </a:r>
          </a:p>
          <a:p>
            <a:pPr marL="342900" lvl="0" indent="-342900">
              <a:lnSpc>
                <a:spcPct val="150000"/>
              </a:lnSpc>
              <a:buFont typeface="Arial" panose="020B0604020202020204" pitchFamily="34" charset="0"/>
              <a:buChar char="•"/>
              <a:defRPr/>
            </a:pPr>
            <a:r>
              <a:rPr lang="en-US" sz="2000" dirty="0">
                <a:solidFill>
                  <a:srgbClr val="000000"/>
                </a:solidFill>
              </a:rPr>
              <a:t>relationships: community, belonging, interdependence</a:t>
            </a:r>
          </a:p>
          <a:p>
            <a:pPr lvl="0">
              <a:lnSpc>
                <a:spcPct val="150000"/>
              </a:lnSpc>
              <a:defRPr/>
            </a:pPr>
            <a:endParaRPr lang="en-US" sz="2000" dirty="0">
              <a:solidFill>
                <a:srgbClr val="000000"/>
              </a:solidFill>
            </a:endParaRPr>
          </a:p>
          <a:p>
            <a:pPr lvl="0">
              <a:lnSpc>
                <a:spcPct val="150000"/>
              </a:lnSpc>
              <a:defRPr/>
            </a:pPr>
            <a:r>
              <a:rPr lang="en-US" sz="2000" dirty="0">
                <a:solidFill>
                  <a:srgbClr val="000000"/>
                </a:solidFill>
              </a:rPr>
              <a:t>A growing human hive may lead to </a:t>
            </a:r>
          </a:p>
          <a:p>
            <a:pPr marL="342900" lvl="0" indent="-342900">
              <a:lnSpc>
                <a:spcPct val="150000"/>
              </a:lnSpc>
              <a:buFont typeface="Arial" panose="020B0604020202020204" pitchFamily="34" charset="0"/>
              <a:buChar char="•"/>
              <a:defRPr/>
            </a:pPr>
            <a:r>
              <a:rPr lang="en-US" sz="2000" dirty="0">
                <a:solidFill>
                  <a:srgbClr val="000000"/>
                </a:solidFill>
              </a:rPr>
              <a:t>extreme diversity and hence unprecedented creativity </a:t>
            </a:r>
          </a:p>
          <a:p>
            <a:pPr marL="342900" lvl="0" indent="-342900">
              <a:lnSpc>
                <a:spcPct val="150000"/>
              </a:lnSpc>
              <a:buFont typeface="Arial" panose="020B0604020202020204" pitchFamily="34" charset="0"/>
              <a:buChar char="•"/>
              <a:defRPr/>
            </a:pPr>
            <a:r>
              <a:rPr lang="en-US" sz="2000" dirty="0">
                <a:solidFill>
                  <a:srgbClr val="000000"/>
                </a:solidFill>
              </a:rPr>
              <a:t>new forms of power from scale, inclusion</a:t>
            </a:r>
          </a:p>
          <a:p>
            <a:pPr marL="342900" lvl="0" indent="-342900">
              <a:lnSpc>
                <a:spcPct val="150000"/>
              </a:lnSpc>
              <a:buFont typeface="Arial" panose="020B0604020202020204" pitchFamily="34" charset="0"/>
              <a:buChar char="•"/>
              <a:defRPr/>
            </a:pPr>
            <a:r>
              <a:rPr lang="en-US" sz="2000" dirty="0">
                <a:solidFill>
                  <a:srgbClr val="000000"/>
                </a:solidFill>
              </a:rPr>
              <a:t>changes in governance (role of nations?, governments?)</a:t>
            </a:r>
          </a:p>
          <a:p>
            <a:pPr marL="342900" lvl="0" indent="-342900">
              <a:lnSpc>
                <a:spcPct val="150000"/>
              </a:lnSpc>
              <a:buFont typeface="Arial" panose="020B0604020202020204" pitchFamily="34" charset="0"/>
              <a:buChar char="•"/>
              <a:defRPr/>
            </a:pPr>
            <a:r>
              <a:rPr lang="en-US" sz="2000" dirty="0">
                <a:solidFill>
                  <a:srgbClr val="000000"/>
                </a:solidFill>
              </a:rPr>
              <a:t>democratization and demonetization</a:t>
            </a:r>
          </a:p>
        </p:txBody>
      </p:sp>
      <p:pic>
        <p:nvPicPr>
          <p:cNvPr id="2050" name="Picture 2" descr="branding - What's the meaning of the Ubuntu logo? Where does it come from?  - Ask Ubuntu">
            <a:extLst>
              <a:ext uri="{FF2B5EF4-FFF2-40B4-BE49-F238E27FC236}">
                <a16:creationId xmlns:a16="http://schemas.microsoft.com/office/drawing/2014/main" xmlns="" id="{65CCD0B6-0C61-C044-A98B-18ABF85DF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7186" y="2756422"/>
            <a:ext cx="3419928" cy="3419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338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xmlns="" id="{D672E86E-0A1E-FD47-98A3-4692AB9A6040}"/>
              </a:ext>
            </a:extLst>
          </p:cNvPr>
          <p:cNvSpPr/>
          <p:nvPr/>
        </p:nvSpPr>
        <p:spPr>
          <a:xfrm>
            <a:off x="829193" y="3429000"/>
            <a:ext cx="1092913" cy="8162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Project </a:t>
            </a: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mgmt</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9" name="Straight Connector 8">
            <a:extLst>
              <a:ext uri="{FF2B5EF4-FFF2-40B4-BE49-F238E27FC236}">
                <a16:creationId xmlns:a16="http://schemas.microsoft.com/office/drawing/2014/main" xmlns="" id="{F64E4237-3BC0-BA40-841A-AEE247D6026B}"/>
              </a:ext>
            </a:extLst>
          </p:cNvPr>
          <p:cNvCxnSpPr>
            <a:cxnSpLocks/>
            <a:stCxn id="5" idx="0"/>
            <a:endCxn id="18" idx="0"/>
          </p:cNvCxnSpPr>
          <p:nvPr/>
        </p:nvCxnSpPr>
        <p:spPr>
          <a:xfrm flipV="1">
            <a:off x="1375650" y="1101166"/>
            <a:ext cx="8802096" cy="2327834"/>
          </a:xfrm>
          <a:prstGeom prst="line">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E2398035-AF6B-4841-BD4D-25F9C8D48C19}"/>
              </a:ext>
            </a:extLst>
          </p:cNvPr>
          <p:cNvSpPr/>
          <p:nvPr/>
        </p:nvSpPr>
        <p:spPr>
          <a:xfrm>
            <a:off x="9563058" y="1101166"/>
            <a:ext cx="1229375" cy="524364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Project Economy</a:t>
            </a:r>
          </a:p>
        </p:txBody>
      </p:sp>
      <p:sp>
        <p:nvSpPr>
          <p:cNvPr id="23" name="TextBox 22">
            <a:extLst>
              <a:ext uri="{FF2B5EF4-FFF2-40B4-BE49-F238E27FC236}">
                <a16:creationId xmlns:a16="http://schemas.microsoft.com/office/drawing/2014/main" xmlns="" id="{032F4F5C-B50B-4249-AE59-59A4F3B366D8}"/>
              </a:ext>
            </a:extLst>
          </p:cNvPr>
          <p:cNvSpPr txBox="1"/>
          <p:nvPr/>
        </p:nvSpPr>
        <p:spPr>
          <a:xfrm>
            <a:off x="114300" y="192380"/>
            <a:ext cx="1207770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defPPr>
              <a:defRPr lang="de-DE"/>
            </a:defPPr>
            <a:lvl1pPr marR="0" lvl="0" indent="0" defTabSz="449263" fontAlgn="base">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0" sz="3200" b="0" i="0" u="none" strike="noStrike" cap="none" spc="0" normalizeH="0" baseline="0">
                <a:ln>
                  <a:noFill/>
                </a:ln>
                <a:solidFill>
                  <a:srgbClr val="333399"/>
                </a:solidFill>
                <a:effectLst/>
                <a:uLnTx/>
                <a:uFillTx/>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2800" b="0" i="0" u="none" strike="noStrike" kern="1200" cap="none" spc="0" normalizeH="0" baseline="0" noProof="0" dirty="0">
                <a:ln>
                  <a:noFill/>
                </a:ln>
                <a:solidFill>
                  <a:srgbClr val="000000"/>
                </a:solidFill>
                <a:effectLst/>
                <a:uLnTx/>
                <a:uFillTx/>
                <a:latin typeface="Arial" charset="0"/>
                <a:ea typeface="Arial Unicode MS" charset="0"/>
                <a:cs typeface="Arial Unicode MS" charset="0"/>
              </a:rPr>
              <a:t>The Project Economy</a:t>
            </a:r>
            <a:r>
              <a:rPr kumimoji="0" lang="en-US" sz="2800" b="0" i="0" u="none" strike="noStrike" kern="1200" cap="none" spc="0" normalizeH="0" baseline="0" noProof="0" dirty="0">
                <a:ln>
                  <a:noFill/>
                </a:ln>
                <a:solidFill>
                  <a:srgbClr val="333399"/>
                </a:solidFill>
                <a:effectLst/>
                <a:uLnTx/>
                <a:uFillTx/>
                <a:latin typeface="Arial" charset="0"/>
                <a:ea typeface="Arial Unicode MS" charset="0"/>
                <a:cs typeface="Arial Unicode MS" charset="0"/>
              </a:rPr>
              <a:t>™ extends project management into the future</a:t>
            </a:r>
            <a:br>
              <a:rPr kumimoji="0" lang="en-US" sz="2800" b="0" i="0" u="none" strike="noStrike" kern="1200" cap="none" spc="0" normalizeH="0" baseline="0" noProof="0" dirty="0">
                <a:ln>
                  <a:noFill/>
                </a:ln>
                <a:solidFill>
                  <a:srgbClr val="333399"/>
                </a:solidFill>
                <a:effectLst/>
                <a:uLnTx/>
                <a:uFillTx/>
                <a:latin typeface="Arial" charset="0"/>
                <a:ea typeface="Arial Unicode MS" charset="0"/>
                <a:cs typeface="Arial Unicode MS" charset="0"/>
              </a:rPr>
            </a:br>
            <a:r>
              <a:rPr kumimoji="0" lang="en-US" sz="2800" b="0" i="0" u="none" strike="noStrike" kern="1200" cap="none" spc="0" normalizeH="0" baseline="0" noProof="0" dirty="0">
                <a:ln>
                  <a:noFill/>
                </a:ln>
                <a:solidFill>
                  <a:srgbClr val="333399"/>
                </a:solidFill>
                <a:effectLst/>
                <a:uLnTx/>
                <a:uFillTx/>
                <a:latin typeface="Arial" charset="0"/>
                <a:ea typeface="Arial Unicode MS" charset="0"/>
                <a:cs typeface="Arial Unicode MS" charset="0"/>
              </a:rPr>
              <a:t>Leading to a flexible North Star, which is much more than traditional PM</a:t>
            </a:r>
          </a:p>
        </p:txBody>
      </p:sp>
      <p:cxnSp>
        <p:nvCxnSpPr>
          <p:cNvPr id="37" name="Straight Connector 36">
            <a:extLst>
              <a:ext uri="{FF2B5EF4-FFF2-40B4-BE49-F238E27FC236}">
                <a16:creationId xmlns:a16="http://schemas.microsoft.com/office/drawing/2014/main" xmlns="" id="{2E6BA2B1-BAD6-AA45-8CDF-67836AA81058}"/>
              </a:ext>
            </a:extLst>
          </p:cNvPr>
          <p:cNvCxnSpPr>
            <a:cxnSpLocks/>
            <a:stCxn id="5" idx="2"/>
            <a:endCxn id="18" idx="4"/>
          </p:cNvCxnSpPr>
          <p:nvPr/>
        </p:nvCxnSpPr>
        <p:spPr>
          <a:xfrm>
            <a:off x="1375650" y="4245248"/>
            <a:ext cx="8802096" cy="2099567"/>
          </a:xfrm>
          <a:prstGeom prst="line">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46" name="Rounded Rectangle 45">
            <a:extLst>
              <a:ext uri="{FF2B5EF4-FFF2-40B4-BE49-F238E27FC236}">
                <a16:creationId xmlns:a16="http://schemas.microsoft.com/office/drawing/2014/main" xmlns="" id="{4CB16AAD-AE0F-2248-9FA2-FAF847C6C9F8}"/>
              </a:ext>
            </a:extLst>
          </p:cNvPr>
          <p:cNvSpPr/>
          <p:nvPr/>
        </p:nvSpPr>
        <p:spPr>
          <a:xfrm>
            <a:off x="2669703" y="2512661"/>
            <a:ext cx="1229376" cy="81624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Program </a:t>
            </a: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mgmt</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7" name="Rounded Rectangle 46">
            <a:extLst>
              <a:ext uri="{FF2B5EF4-FFF2-40B4-BE49-F238E27FC236}">
                <a16:creationId xmlns:a16="http://schemas.microsoft.com/office/drawing/2014/main" xmlns="" id="{E4A114A1-E267-D24F-A0D1-6832596A72D9}"/>
              </a:ext>
            </a:extLst>
          </p:cNvPr>
          <p:cNvSpPr/>
          <p:nvPr/>
        </p:nvSpPr>
        <p:spPr>
          <a:xfrm>
            <a:off x="2629573" y="4249542"/>
            <a:ext cx="1229376" cy="81624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Portfolio </a:t>
            </a: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mgmt</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2" name="Pentagon 51">
            <a:extLst>
              <a:ext uri="{FF2B5EF4-FFF2-40B4-BE49-F238E27FC236}">
                <a16:creationId xmlns:a16="http://schemas.microsoft.com/office/drawing/2014/main" xmlns="" id="{3A121B5F-E3A5-A647-B29E-E2242C7FB23A}"/>
              </a:ext>
            </a:extLst>
          </p:cNvPr>
          <p:cNvSpPr/>
          <p:nvPr/>
        </p:nvSpPr>
        <p:spPr>
          <a:xfrm>
            <a:off x="4982547" y="1209118"/>
            <a:ext cx="3178286" cy="466529"/>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Brightline: </a:t>
            </a: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strategy gap</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3" name="Pentagon 52">
            <a:extLst>
              <a:ext uri="{FF2B5EF4-FFF2-40B4-BE49-F238E27FC236}">
                <a16:creationId xmlns:a16="http://schemas.microsoft.com/office/drawing/2014/main" xmlns="" id="{A607B894-138E-BA44-9382-597AEA367E51}"/>
              </a:ext>
            </a:extLst>
          </p:cNvPr>
          <p:cNvSpPr/>
          <p:nvPr/>
        </p:nvSpPr>
        <p:spPr>
          <a:xfrm>
            <a:off x="2183363" y="5359611"/>
            <a:ext cx="5638800" cy="466529"/>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PMI Educational Foundation: age 5-19</a:t>
            </a:r>
          </a:p>
        </p:txBody>
      </p:sp>
      <p:sp>
        <p:nvSpPr>
          <p:cNvPr id="54" name="Pentagon 53">
            <a:extLst>
              <a:ext uri="{FF2B5EF4-FFF2-40B4-BE49-F238E27FC236}">
                <a16:creationId xmlns:a16="http://schemas.microsoft.com/office/drawing/2014/main" xmlns="" id="{A5167840-4DBD-BE46-BBB1-7113E672CBC1}"/>
              </a:ext>
            </a:extLst>
          </p:cNvPr>
          <p:cNvSpPr/>
          <p:nvPr/>
        </p:nvSpPr>
        <p:spPr>
          <a:xfrm>
            <a:off x="6531429" y="3134303"/>
            <a:ext cx="2140725" cy="493117"/>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Disciplined Agile</a:t>
            </a:r>
          </a:p>
        </p:txBody>
      </p:sp>
      <p:sp>
        <p:nvSpPr>
          <p:cNvPr id="55" name="Pentagon 54">
            <a:extLst>
              <a:ext uri="{FF2B5EF4-FFF2-40B4-BE49-F238E27FC236}">
                <a16:creationId xmlns:a16="http://schemas.microsoft.com/office/drawing/2014/main" xmlns="" id="{D2CCC76A-E239-B84E-871E-A0E6EB8D0B8C}"/>
              </a:ext>
            </a:extLst>
          </p:cNvPr>
          <p:cNvSpPr/>
          <p:nvPr/>
        </p:nvSpPr>
        <p:spPr>
          <a:xfrm>
            <a:off x="5637092" y="3690953"/>
            <a:ext cx="2891840" cy="46652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Leadership / Team 2.0</a:t>
            </a:r>
          </a:p>
        </p:txBody>
      </p:sp>
      <p:sp>
        <p:nvSpPr>
          <p:cNvPr id="56" name="Pentagon 55">
            <a:extLst>
              <a:ext uri="{FF2B5EF4-FFF2-40B4-BE49-F238E27FC236}">
                <a16:creationId xmlns:a16="http://schemas.microsoft.com/office/drawing/2014/main" xmlns="" id="{7AFA67AF-302B-344D-84D6-17F8E499E6BB}"/>
              </a:ext>
            </a:extLst>
          </p:cNvPr>
          <p:cNvSpPr/>
          <p:nvPr/>
        </p:nvSpPr>
        <p:spPr>
          <a:xfrm>
            <a:off x="4982547" y="2584433"/>
            <a:ext cx="2913123" cy="46652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Digitalization / AI</a:t>
            </a:r>
          </a:p>
        </p:txBody>
      </p:sp>
      <p:sp>
        <p:nvSpPr>
          <p:cNvPr id="57" name="Rounded Rectangle 56">
            <a:extLst>
              <a:ext uri="{FF2B5EF4-FFF2-40B4-BE49-F238E27FC236}">
                <a16:creationId xmlns:a16="http://schemas.microsoft.com/office/drawing/2014/main" xmlns="" id="{89129479-C088-BB44-AE47-A6BDEFB956E8}"/>
              </a:ext>
            </a:extLst>
          </p:cNvPr>
          <p:cNvSpPr/>
          <p:nvPr/>
        </p:nvSpPr>
        <p:spPr>
          <a:xfrm>
            <a:off x="10586216" y="3795485"/>
            <a:ext cx="1553182" cy="365098"/>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Age 5-75</a:t>
            </a:r>
          </a:p>
        </p:txBody>
      </p:sp>
      <p:sp>
        <p:nvSpPr>
          <p:cNvPr id="58" name="Rounded Rectangle 57">
            <a:extLst>
              <a:ext uri="{FF2B5EF4-FFF2-40B4-BE49-F238E27FC236}">
                <a16:creationId xmlns:a16="http://schemas.microsoft.com/office/drawing/2014/main" xmlns="" id="{587E1A12-B357-DA46-B03D-341F049F4994}"/>
              </a:ext>
            </a:extLst>
          </p:cNvPr>
          <p:cNvSpPr/>
          <p:nvPr/>
        </p:nvSpPr>
        <p:spPr>
          <a:xfrm>
            <a:off x="10306451" y="1354881"/>
            <a:ext cx="1553182" cy="365098"/>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Society</a:t>
            </a:r>
          </a:p>
        </p:txBody>
      </p:sp>
      <p:sp>
        <p:nvSpPr>
          <p:cNvPr id="16" name="Pentagon 15">
            <a:extLst>
              <a:ext uri="{FF2B5EF4-FFF2-40B4-BE49-F238E27FC236}">
                <a16:creationId xmlns:a16="http://schemas.microsoft.com/office/drawing/2014/main" xmlns="" id="{29BD4EC9-E9F7-F24D-B640-DE847667AF24}"/>
              </a:ext>
            </a:extLst>
          </p:cNvPr>
          <p:cNvSpPr/>
          <p:nvPr/>
        </p:nvSpPr>
        <p:spPr>
          <a:xfrm>
            <a:off x="5493869" y="1660900"/>
            <a:ext cx="3178286" cy="466529"/>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Transformation compass</a:t>
            </a:r>
          </a:p>
        </p:txBody>
      </p:sp>
      <p:sp>
        <p:nvSpPr>
          <p:cNvPr id="17" name="Rounded Rectangle 16">
            <a:extLst>
              <a:ext uri="{FF2B5EF4-FFF2-40B4-BE49-F238E27FC236}">
                <a16:creationId xmlns:a16="http://schemas.microsoft.com/office/drawing/2014/main" xmlns="" id="{25ABE1D6-72DE-464B-ADFF-174ABBDAD85A}"/>
              </a:ext>
            </a:extLst>
          </p:cNvPr>
          <p:cNvSpPr/>
          <p:nvPr/>
        </p:nvSpPr>
        <p:spPr>
          <a:xfrm>
            <a:off x="10476005" y="5129631"/>
            <a:ext cx="1229376" cy="440121"/>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Security</a:t>
            </a:r>
          </a:p>
        </p:txBody>
      </p:sp>
      <p:sp>
        <p:nvSpPr>
          <p:cNvPr id="19" name="Rounded Rectangle 18">
            <a:extLst>
              <a:ext uri="{FF2B5EF4-FFF2-40B4-BE49-F238E27FC236}">
                <a16:creationId xmlns:a16="http://schemas.microsoft.com/office/drawing/2014/main" xmlns="" id="{81EBB4EA-8C05-7344-94AE-9A5BBC1E0D58}"/>
              </a:ext>
            </a:extLst>
          </p:cNvPr>
          <p:cNvSpPr/>
          <p:nvPr/>
        </p:nvSpPr>
        <p:spPr>
          <a:xfrm>
            <a:off x="10318859" y="5778148"/>
            <a:ext cx="1543668" cy="440121"/>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Resilience</a:t>
            </a:r>
          </a:p>
        </p:txBody>
      </p:sp>
      <p:sp>
        <p:nvSpPr>
          <p:cNvPr id="20" name="Pentagon 19">
            <a:extLst>
              <a:ext uri="{FF2B5EF4-FFF2-40B4-BE49-F238E27FC236}">
                <a16:creationId xmlns:a16="http://schemas.microsoft.com/office/drawing/2014/main" xmlns="" id="{A9E7F4BD-EFA2-464D-9C34-528619312004}"/>
              </a:ext>
            </a:extLst>
          </p:cNvPr>
          <p:cNvSpPr/>
          <p:nvPr/>
        </p:nvSpPr>
        <p:spPr>
          <a:xfrm>
            <a:off x="4406070" y="4425241"/>
            <a:ext cx="4409879" cy="49311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Globalization (Human Hive)</a:t>
            </a:r>
          </a:p>
        </p:txBody>
      </p:sp>
      <p:sp>
        <p:nvSpPr>
          <p:cNvPr id="21" name="Rounded Rectangle 20">
            <a:extLst>
              <a:ext uri="{FF2B5EF4-FFF2-40B4-BE49-F238E27FC236}">
                <a16:creationId xmlns:a16="http://schemas.microsoft.com/office/drawing/2014/main" xmlns="" id="{5C3BF929-9A03-F74F-BB9A-50B2BC8569A4}"/>
              </a:ext>
            </a:extLst>
          </p:cNvPr>
          <p:cNvSpPr/>
          <p:nvPr/>
        </p:nvSpPr>
        <p:spPr>
          <a:xfrm>
            <a:off x="10527469" y="2043990"/>
            <a:ext cx="1391172" cy="621642"/>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Operations to projects</a:t>
            </a:r>
          </a:p>
        </p:txBody>
      </p:sp>
      <p:sp>
        <p:nvSpPr>
          <p:cNvPr id="22" name="Rounded Rectangle 21">
            <a:extLst>
              <a:ext uri="{FF2B5EF4-FFF2-40B4-BE49-F238E27FC236}">
                <a16:creationId xmlns:a16="http://schemas.microsoft.com/office/drawing/2014/main" xmlns="" id="{EC7387AB-5518-F245-B6B1-CDAE1DDA2FE4}"/>
              </a:ext>
            </a:extLst>
          </p:cNvPr>
          <p:cNvSpPr/>
          <p:nvPr/>
        </p:nvSpPr>
        <p:spPr>
          <a:xfrm>
            <a:off x="10611583" y="2852661"/>
            <a:ext cx="1391172" cy="681519"/>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Roles to gig jobs</a:t>
            </a:r>
          </a:p>
        </p:txBody>
      </p:sp>
      <p:sp>
        <p:nvSpPr>
          <p:cNvPr id="24" name="Pentagon 23">
            <a:extLst>
              <a:ext uri="{FF2B5EF4-FFF2-40B4-BE49-F238E27FC236}">
                <a16:creationId xmlns:a16="http://schemas.microsoft.com/office/drawing/2014/main" xmlns="" id="{1349028F-E3E7-564D-B595-AAD08326351F}"/>
              </a:ext>
            </a:extLst>
          </p:cNvPr>
          <p:cNvSpPr/>
          <p:nvPr/>
        </p:nvSpPr>
        <p:spPr>
          <a:xfrm>
            <a:off x="4554456" y="3131219"/>
            <a:ext cx="2017234" cy="46652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Agile</a:t>
            </a:r>
          </a:p>
        </p:txBody>
      </p:sp>
      <p:sp>
        <p:nvSpPr>
          <p:cNvPr id="25" name="Pentagon 24">
            <a:extLst>
              <a:ext uri="{FF2B5EF4-FFF2-40B4-BE49-F238E27FC236}">
                <a16:creationId xmlns:a16="http://schemas.microsoft.com/office/drawing/2014/main" xmlns="" id="{0F8CD3D8-62FF-C148-A524-B73DE9CC96BA}"/>
              </a:ext>
            </a:extLst>
          </p:cNvPr>
          <p:cNvSpPr/>
          <p:nvPr/>
        </p:nvSpPr>
        <p:spPr>
          <a:xfrm>
            <a:off x="359699" y="1242688"/>
            <a:ext cx="1015951" cy="466529"/>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PMI</a:t>
            </a:r>
          </a:p>
        </p:txBody>
      </p:sp>
      <p:sp>
        <p:nvSpPr>
          <p:cNvPr id="26" name="Pentagon 25">
            <a:extLst>
              <a:ext uri="{FF2B5EF4-FFF2-40B4-BE49-F238E27FC236}">
                <a16:creationId xmlns:a16="http://schemas.microsoft.com/office/drawing/2014/main" xmlns="" id="{A9C31B4D-F0F2-834C-8665-A327C8E5DC9B}"/>
              </a:ext>
            </a:extLst>
          </p:cNvPr>
          <p:cNvSpPr/>
          <p:nvPr/>
        </p:nvSpPr>
        <p:spPr>
          <a:xfrm>
            <a:off x="359699" y="1829488"/>
            <a:ext cx="1015951" cy="46652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World</a:t>
            </a:r>
          </a:p>
        </p:txBody>
      </p:sp>
      <p:sp>
        <p:nvSpPr>
          <p:cNvPr id="27" name="Pentagon 26">
            <a:extLst>
              <a:ext uri="{FF2B5EF4-FFF2-40B4-BE49-F238E27FC236}">
                <a16:creationId xmlns:a16="http://schemas.microsoft.com/office/drawing/2014/main" xmlns="" id="{AF502686-C446-8947-8B8B-70B6EBDEB0C4}"/>
              </a:ext>
            </a:extLst>
          </p:cNvPr>
          <p:cNvSpPr/>
          <p:nvPr/>
        </p:nvSpPr>
        <p:spPr>
          <a:xfrm>
            <a:off x="3729876" y="3678714"/>
            <a:ext cx="1850575" cy="466529"/>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Code of Ethics</a:t>
            </a:r>
          </a:p>
        </p:txBody>
      </p:sp>
      <p:sp>
        <p:nvSpPr>
          <p:cNvPr id="28" name="Pentagon 27">
            <a:extLst>
              <a:ext uri="{FF2B5EF4-FFF2-40B4-BE49-F238E27FC236}">
                <a16:creationId xmlns:a16="http://schemas.microsoft.com/office/drawing/2014/main" xmlns="" id="{375B4CBC-C359-D449-A58E-B4D94C1A6067}"/>
              </a:ext>
            </a:extLst>
          </p:cNvPr>
          <p:cNvSpPr/>
          <p:nvPr/>
        </p:nvSpPr>
        <p:spPr>
          <a:xfrm>
            <a:off x="7839582" y="2584432"/>
            <a:ext cx="1229376" cy="46652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BIM</a:t>
            </a:r>
          </a:p>
        </p:txBody>
      </p:sp>
      <p:sp>
        <p:nvSpPr>
          <p:cNvPr id="29" name="Rounded Rectangle 28">
            <a:extLst>
              <a:ext uri="{FF2B5EF4-FFF2-40B4-BE49-F238E27FC236}">
                <a16:creationId xmlns:a16="http://schemas.microsoft.com/office/drawing/2014/main" xmlns="" id="{06767463-1F72-B445-8B6A-0B847AB40956}"/>
              </a:ext>
            </a:extLst>
          </p:cNvPr>
          <p:cNvSpPr/>
          <p:nvPr/>
        </p:nvSpPr>
        <p:spPr>
          <a:xfrm>
            <a:off x="10668907" y="4421888"/>
            <a:ext cx="1229376" cy="440121"/>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Hope</a:t>
            </a:r>
          </a:p>
        </p:txBody>
      </p:sp>
    </p:spTree>
    <p:extLst>
      <p:ext uri="{BB962C8B-B14F-4D97-AF65-F5344CB8AC3E}">
        <p14:creationId xmlns:p14="http://schemas.microsoft.com/office/powerpoint/2010/main" val="1628451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1FB2764-E325-164A-AD48-57E67ABA96C2}"/>
              </a:ext>
            </a:extLst>
          </p:cNvPr>
          <p:cNvPicPr>
            <a:picLocks noChangeAspect="1"/>
          </p:cNvPicPr>
          <p:nvPr/>
        </p:nvPicPr>
        <p:blipFill>
          <a:blip r:embed="rId3"/>
          <a:stretch>
            <a:fillRect/>
          </a:stretch>
        </p:blipFill>
        <p:spPr>
          <a:xfrm>
            <a:off x="0" y="13850"/>
            <a:ext cx="12192000" cy="7421360"/>
          </a:xfrm>
          <a:prstGeom prst="rect">
            <a:avLst/>
          </a:prstGeom>
          <a:noFill/>
          <a:ln>
            <a:noFill/>
          </a:ln>
          <a:effectLst/>
        </p:spPr>
      </p:pic>
      <p:sp>
        <p:nvSpPr>
          <p:cNvPr id="2" name="Title 1">
            <a:extLst>
              <a:ext uri="{FF2B5EF4-FFF2-40B4-BE49-F238E27FC236}">
                <a16:creationId xmlns:a16="http://schemas.microsoft.com/office/drawing/2014/main" xmlns="" id="{421965A7-C19E-8748-8BB4-700161BAE262}"/>
              </a:ext>
            </a:extLst>
          </p:cNvPr>
          <p:cNvSpPr>
            <a:spLocks noGrp="1"/>
          </p:cNvSpPr>
          <p:nvPr>
            <p:ph type="title"/>
          </p:nvPr>
        </p:nvSpPr>
        <p:spPr>
          <a:xfrm>
            <a:off x="316706" y="438303"/>
            <a:ext cx="11558588" cy="79626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defTabSz="449263" fontAlgn="base">
              <a:lnSpc>
                <a:spcPct val="100000"/>
              </a:lnSpc>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3200" dirty="0" err="1">
                <a:solidFill>
                  <a:srgbClr val="333399"/>
                </a:solidFill>
                <a:latin typeface="Arial" charset="0"/>
                <a:ea typeface="Arial Unicode MS" charset="0"/>
                <a:cs typeface="Arial Unicode MS" charset="0"/>
              </a:rPr>
              <a:t>Becoming</a:t>
            </a:r>
            <a:r>
              <a:rPr lang="de-DE" sz="3200" dirty="0">
                <a:solidFill>
                  <a:srgbClr val="333399"/>
                </a:solidFill>
                <a:latin typeface="Arial" charset="0"/>
                <a:ea typeface="Arial Unicode MS" charset="0"/>
                <a:cs typeface="Arial Unicode MS" charset="0"/>
              </a:rPr>
              <a:t> </a:t>
            </a:r>
            <a:r>
              <a:rPr lang="de-DE" sz="3200" dirty="0" err="1">
                <a:solidFill>
                  <a:srgbClr val="333399"/>
                </a:solidFill>
                <a:latin typeface="Arial" charset="0"/>
                <a:ea typeface="Arial Unicode MS" charset="0"/>
                <a:cs typeface="Arial Unicode MS" charset="0"/>
              </a:rPr>
              <a:t>more</a:t>
            </a:r>
            <a:r>
              <a:rPr lang="de-DE" sz="3200" dirty="0">
                <a:solidFill>
                  <a:srgbClr val="333399"/>
                </a:solidFill>
                <a:latin typeface="Arial" charset="0"/>
                <a:ea typeface="Arial Unicode MS" charset="0"/>
                <a:cs typeface="Arial Unicode MS" charset="0"/>
              </a:rPr>
              <a:t> </a:t>
            </a:r>
            <a:r>
              <a:rPr lang="de-DE" sz="3200" dirty="0" err="1">
                <a:solidFill>
                  <a:srgbClr val="333399"/>
                </a:solidFill>
                <a:latin typeface="Arial" charset="0"/>
                <a:ea typeface="Arial Unicode MS" charset="0"/>
                <a:cs typeface="Arial Unicode MS" charset="0"/>
              </a:rPr>
              <a:t>resilent</a:t>
            </a:r>
            <a:r>
              <a:rPr lang="de-DE" sz="3200" dirty="0">
                <a:solidFill>
                  <a:srgbClr val="333399"/>
                </a:solidFill>
                <a:latin typeface="Arial" charset="0"/>
                <a:ea typeface="Arial Unicode MS" charset="0"/>
                <a:cs typeface="Arial Unicode MS" charset="0"/>
              </a:rPr>
              <a:t> - </a:t>
            </a:r>
            <a:r>
              <a:rPr lang="de-DE" sz="3200" dirty="0" err="1">
                <a:solidFill>
                  <a:srgbClr val="333399"/>
                </a:solidFill>
                <a:latin typeface="Arial" charset="0"/>
                <a:ea typeface="Arial Unicode MS" charset="0"/>
                <a:cs typeface="Arial Unicode MS" charset="0"/>
              </a:rPr>
              <a:t>six</a:t>
            </a:r>
            <a:r>
              <a:rPr lang="de-DE" sz="3200" dirty="0">
                <a:solidFill>
                  <a:srgbClr val="333399"/>
                </a:solidFill>
                <a:latin typeface="Arial" charset="0"/>
                <a:ea typeface="Arial Unicode MS" charset="0"/>
                <a:cs typeface="Arial Unicode MS" charset="0"/>
              </a:rPr>
              <a:t> </a:t>
            </a:r>
            <a:r>
              <a:rPr lang="de-DE" sz="3200" dirty="0" err="1">
                <a:solidFill>
                  <a:srgbClr val="333399"/>
                </a:solidFill>
                <a:latin typeface="Arial" charset="0"/>
                <a:ea typeface="Arial Unicode MS" charset="0"/>
                <a:cs typeface="Arial Unicode MS" charset="0"/>
              </a:rPr>
              <a:t>principles</a:t>
            </a:r>
            <a:r>
              <a:rPr lang="de-DE" sz="3200" dirty="0">
                <a:solidFill>
                  <a:srgbClr val="333399"/>
                </a:solidFill>
                <a:latin typeface="Arial" charset="0"/>
                <a:ea typeface="Arial Unicode MS" charset="0"/>
                <a:cs typeface="Arial Unicode MS" charset="0"/>
              </a:rPr>
              <a:t/>
            </a:r>
            <a:br>
              <a:rPr lang="de-DE" sz="3200" dirty="0">
                <a:solidFill>
                  <a:srgbClr val="333399"/>
                </a:solidFill>
                <a:latin typeface="Arial" charset="0"/>
                <a:ea typeface="Arial Unicode MS" charset="0"/>
                <a:cs typeface="Arial Unicode MS" charset="0"/>
              </a:rPr>
            </a:br>
            <a:r>
              <a:rPr lang="de-DE" sz="1800" dirty="0">
                <a:solidFill>
                  <a:srgbClr val="333399"/>
                </a:solidFill>
                <a:latin typeface="Arial" charset="0"/>
                <a:ea typeface="Arial Unicode MS" charset="0"/>
                <a:cs typeface="Arial Unicode MS" charset="0"/>
              </a:rPr>
              <a:t>(Martin Reeves/Simon Levin on HBR 01/2016)</a:t>
            </a:r>
            <a:endParaRPr lang="de-DE" sz="3200" dirty="0">
              <a:solidFill>
                <a:srgbClr val="333399"/>
              </a:solidFill>
              <a:latin typeface="Arial" charset="0"/>
              <a:ea typeface="Arial Unicode MS" charset="0"/>
              <a:cs typeface="Arial Unicode MS" charset="0"/>
            </a:endParaRPr>
          </a:p>
        </p:txBody>
      </p:sp>
      <p:sp>
        <p:nvSpPr>
          <p:cNvPr id="3" name="Content Placeholder 2">
            <a:extLst>
              <a:ext uri="{FF2B5EF4-FFF2-40B4-BE49-F238E27FC236}">
                <a16:creationId xmlns:a16="http://schemas.microsoft.com/office/drawing/2014/main" xmlns="" id="{8C55BBE2-DFB8-2742-A1AB-B95AD9A45ABB}"/>
              </a:ext>
            </a:extLst>
          </p:cNvPr>
          <p:cNvSpPr>
            <a:spLocks noGrp="1"/>
          </p:cNvSpPr>
          <p:nvPr>
            <p:ph idx="1"/>
          </p:nvPr>
        </p:nvSpPr>
        <p:spPr>
          <a:xfrm>
            <a:off x="838200" y="1579434"/>
            <a:ext cx="9464341" cy="5018525"/>
          </a:xfrm>
        </p:spPr>
        <p:txBody>
          <a:bodyPr>
            <a:normAutofit fontScale="92500" lnSpcReduction="10000"/>
          </a:bodyPr>
          <a:lstStyle/>
          <a:p>
            <a:pPr marL="0" indent="0">
              <a:buNone/>
            </a:pPr>
            <a:r>
              <a:rPr lang="de-DE" dirty="0" err="1"/>
              <a:t>Resilience</a:t>
            </a:r>
            <a:r>
              <a:rPr lang="de-DE" dirty="0"/>
              <a:t> </a:t>
            </a:r>
            <a:r>
              <a:rPr lang="de-DE" dirty="0" err="1"/>
              <a:t>is</a:t>
            </a:r>
            <a:r>
              <a:rPr lang="de-DE" dirty="0"/>
              <a:t> </a:t>
            </a:r>
            <a:r>
              <a:rPr lang="de-DE" dirty="0" err="1"/>
              <a:t>the</a:t>
            </a:r>
            <a:r>
              <a:rPr lang="de-DE" dirty="0"/>
              <a:t> </a:t>
            </a:r>
            <a:r>
              <a:rPr lang="de-DE" dirty="0" err="1"/>
              <a:t>capability</a:t>
            </a:r>
            <a:r>
              <a:rPr lang="de-DE" dirty="0"/>
              <a:t> </a:t>
            </a:r>
            <a:r>
              <a:rPr lang="de-DE" dirty="0" err="1"/>
              <a:t>to</a:t>
            </a:r>
            <a:r>
              <a:rPr lang="de-DE" dirty="0"/>
              <a:t> </a:t>
            </a:r>
            <a:r>
              <a:rPr lang="de-DE" dirty="0" err="1"/>
              <a:t>master</a:t>
            </a:r>
            <a:r>
              <a:rPr lang="de-DE" dirty="0"/>
              <a:t> </a:t>
            </a:r>
            <a:r>
              <a:rPr lang="de-DE" dirty="0" err="1"/>
              <a:t>deep</a:t>
            </a:r>
            <a:r>
              <a:rPr lang="de-DE" dirty="0"/>
              <a:t> </a:t>
            </a:r>
            <a:r>
              <a:rPr lang="de-DE" dirty="0" err="1"/>
              <a:t>change</a:t>
            </a:r>
            <a:r>
              <a:rPr lang="de-DE" dirty="0"/>
              <a:t> </a:t>
            </a:r>
            <a:r>
              <a:rPr lang="de-DE" dirty="0" err="1"/>
              <a:t>without</a:t>
            </a:r>
            <a:r>
              <a:rPr lang="de-DE" dirty="0"/>
              <a:t> </a:t>
            </a:r>
            <a:r>
              <a:rPr lang="de-DE" dirty="0" err="1"/>
              <a:t>crisis</a:t>
            </a:r>
            <a:r>
              <a:rPr lang="de-DE" dirty="0"/>
              <a:t/>
            </a:r>
            <a:br>
              <a:rPr lang="de-DE" dirty="0"/>
            </a:br>
            <a:r>
              <a:rPr lang="de-DE" dirty="0"/>
              <a:t>(Hamel, ‚Quest </a:t>
            </a:r>
            <a:r>
              <a:rPr lang="de-DE" dirty="0" err="1"/>
              <a:t>for</a:t>
            </a:r>
            <a:r>
              <a:rPr lang="de-DE" dirty="0"/>
              <a:t> </a:t>
            </a:r>
            <a:r>
              <a:rPr lang="de-DE" dirty="0" err="1"/>
              <a:t>Resilience</a:t>
            </a:r>
            <a:r>
              <a:rPr lang="de-DE" dirty="0"/>
              <a:t>‘)</a:t>
            </a:r>
          </a:p>
          <a:p>
            <a:pPr marL="0" indent="0">
              <a:buNone/>
            </a:pPr>
            <a:r>
              <a:rPr lang="de-DE" b="1" dirty="0" err="1">
                <a:solidFill>
                  <a:srgbClr val="C00000"/>
                </a:solidFill>
              </a:rPr>
              <a:t>Resilience</a:t>
            </a:r>
            <a:r>
              <a:rPr lang="de-DE" b="1" dirty="0">
                <a:solidFill>
                  <a:srgbClr val="C00000"/>
                </a:solidFill>
              </a:rPr>
              <a:t> </a:t>
            </a:r>
            <a:r>
              <a:rPr lang="de-DE" b="1" dirty="0" err="1">
                <a:solidFill>
                  <a:srgbClr val="C00000"/>
                </a:solidFill>
              </a:rPr>
              <a:t>is</a:t>
            </a:r>
            <a:r>
              <a:rPr lang="de-DE" b="1" dirty="0">
                <a:solidFill>
                  <a:srgbClr val="C00000"/>
                </a:solidFill>
              </a:rPr>
              <a:t> </a:t>
            </a:r>
            <a:r>
              <a:rPr lang="de-DE" b="1" dirty="0" err="1">
                <a:solidFill>
                  <a:srgbClr val="C00000"/>
                </a:solidFill>
              </a:rPr>
              <a:t>preparation</a:t>
            </a:r>
            <a:r>
              <a:rPr lang="de-DE" b="1" dirty="0">
                <a:solidFill>
                  <a:srgbClr val="C00000"/>
                </a:solidFill>
              </a:rPr>
              <a:t> </a:t>
            </a:r>
            <a:r>
              <a:rPr lang="de-DE" b="1" dirty="0" err="1">
                <a:solidFill>
                  <a:srgbClr val="C00000"/>
                </a:solidFill>
              </a:rPr>
              <a:t>for</a:t>
            </a:r>
            <a:r>
              <a:rPr lang="de-DE" b="1" dirty="0">
                <a:solidFill>
                  <a:srgbClr val="C00000"/>
                </a:solidFill>
              </a:rPr>
              <a:t> </a:t>
            </a:r>
            <a:r>
              <a:rPr lang="de-DE" b="1" dirty="0" err="1">
                <a:solidFill>
                  <a:srgbClr val="C00000"/>
                </a:solidFill>
              </a:rPr>
              <a:t>disruption</a:t>
            </a:r>
            <a:endParaRPr lang="de-DE" b="1" dirty="0">
              <a:solidFill>
                <a:srgbClr val="C00000"/>
              </a:solidFill>
            </a:endParaRPr>
          </a:p>
          <a:p>
            <a:pPr marL="0" indent="0">
              <a:buNone/>
            </a:pPr>
            <a:endParaRPr lang="de-DE" dirty="0"/>
          </a:p>
          <a:p>
            <a:pPr marL="0" indent="0">
              <a:buNone/>
            </a:pPr>
            <a:r>
              <a:rPr lang="de-DE" b="1" dirty="0" err="1"/>
              <a:t>Structure</a:t>
            </a:r>
            <a:r>
              <a:rPr lang="de-DE" b="1" dirty="0"/>
              <a:t>:</a:t>
            </a:r>
          </a:p>
          <a:p>
            <a:r>
              <a:rPr lang="de-DE" dirty="0" err="1"/>
              <a:t>Modularity</a:t>
            </a:r>
            <a:r>
              <a:rPr lang="de-DE" dirty="0"/>
              <a:t>: </a:t>
            </a:r>
            <a:r>
              <a:rPr lang="de-DE" dirty="0" err="1"/>
              <a:t>autonomy</a:t>
            </a:r>
            <a:r>
              <a:rPr lang="de-DE" dirty="0"/>
              <a:t>, </a:t>
            </a:r>
            <a:r>
              <a:rPr lang="de-DE" dirty="0" err="1"/>
              <a:t>interconnected</a:t>
            </a:r>
            <a:r>
              <a:rPr lang="de-DE" dirty="0"/>
              <a:t> </a:t>
            </a:r>
            <a:r>
              <a:rPr lang="de-DE" dirty="0" err="1"/>
              <a:t>parts</a:t>
            </a:r>
            <a:r>
              <a:rPr lang="de-DE" dirty="0"/>
              <a:t>, </a:t>
            </a:r>
            <a:r>
              <a:rPr lang="de-DE" dirty="0" err="1"/>
              <a:t>known</a:t>
            </a:r>
            <a:r>
              <a:rPr lang="de-DE" dirty="0"/>
              <a:t> </a:t>
            </a:r>
            <a:r>
              <a:rPr lang="de-DE" dirty="0" err="1"/>
              <a:t>interfaces</a:t>
            </a:r>
            <a:endParaRPr lang="de-DE" dirty="0"/>
          </a:p>
          <a:p>
            <a:r>
              <a:rPr lang="de-DE" dirty="0" err="1"/>
              <a:t>Redundancy</a:t>
            </a:r>
            <a:r>
              <a:rPr lang="de-DE" dirty="0"/>
              <a:t>: mutual </a:t>
            </a:r>
            <a:r>
              <a:rPr lang="de-DE" dirty="0" err="1"/>
              <a:t>backup</a:t>
            </a:r>
            <a:r>
              <a:rPr lang="de-DE" dirty="0"/>
              <a:t>/</a:t>
            </a:r>
            <a:r>
              <a:rPr lang="de-DE" dirty="0" err="1"/>
              <a:t>checks</a:t>
            </a:r>
            <a:endParaRPr lang="de-DE" dirty="0"/>
          </a:p>
          <a:p>
            <a:r>
              <a:rPr lang="de-DE" dirty="0" err="1"/>
              <a:t>Heterogenity</a:t>
            </a:r>
            <a:r>
              <a:rPr lang="de-DE" dirty="0"/>
              <a:t>/</a:t>
            </a:r>
            <a:r>
              <a:rPr lang="de-DE" dirty="0" err="1"/>
              <a:t>Diversity</a:t>
            </a:r>
            <a:r>
              <a:rPr lang="de-DE" dirty="0"/>
              <a:t>: multiple </a:t>
            </a:r>
            <a:r>
              <a:rPr lang="de-DE" dirty="0" err="1"/>
              <a:t>options</a:t>
            </a:r>
            <a:r>
              <a:rPr lang="de-DE" dirty="0"/>
              <a:t>, different </a:t>
            </a:r>
            <a:r>
              <a:rPr lang="de-DE" dirty="0" err="1"/>
              <a:t>perspectives</a:t>
            </a:r>
            <a:endParaRPr lang="de-DE" dirty="0"/>
          </a:p>
          <a:p>
            <a:pPr marL="0" indent="0">
              <a:buNone/>
            </a:pPr>
            <a:endParaRPr lang="de-DE" b="1" dirty="0"/>
          </a:p>
          <a:p>
            <a:pPr marL="0" indent="0">
              <a:buNone/>
            </a:pPr>
            <a:r>
              <a:rPr lang="de-DE" b="1" dirty="0" err="1"/>
              <a:t>Behaviors</a:t>
            </a:r>
            <a:r>
              <a:rPr lang="de-DE" b="1" dirty="0"/>
              <a:t>:</a:t>
            </a:r>
          </a:p>
          <a:p>
            <a:r>
              <a:rPr lang="de-DE" dirty="0"/>
              <a:t>Prudence: </a:t>
            </a:r>
            <a:r>
              <a:rPr lang="de-DE" dirty="0" err="1"/>
              <a:t>mindfulness</a:t>
            </a:r>
            <a:r>
              <a:rPr lang="de-DE" dirty="0"/>
              <a:t>, </a:t>
            </a:r>
            <a:r>
              <a:rPr lang="de-DE" dirty="0" err="1"/>
              <a:t>explore</a:t>
            </a:r>
            <a:r>
              <a:rPr lang="de-DE" dirty="0"/>
              <a:t> </a:t>
            </a:r>
            <a:r>
              <a:rPr lang="de-DE" dirty="0" err="1"/>
              <a:t>and</a:t>
            </a:r>
            <a:r>
              <a:rPr lang="de-DE" dirty="0"/>
              <a:t> </a:t>
            </a:r>
            <a:r>
              <a:rPr lang="de-DE" dirty="0" err="1"/>
              <a:t>test</a:t>
            </a:r>
            <a:r>
              <a:rPr lang="de-DE" dirty="0"/>
              <a:t>, </a:t>
            </a:r>
            <a:r>
              <a:rPr lang="de-DE" dirty="0" err="1"/>
              <a:t>expect</a:t>
            </a:r>
            <a:r>
              <a:rPr lang="de-DE" dirty="0"/>
              <a:t> </a:t>
            </a:r>
            <a:r>
              <a:rPr lang="de-DE" dirty="0" err="1"/>
              <a:t>surprise</a:t>
            </a:r>
            <a:r>
              <a:rPr lang="de-DE" dirty="0"/>
              <a:t> </a:t>
            </a:r>
          </a:p>
          <a:p>
            <a:r>
              <a:rPr lang="de-DE" dirty="0" err="1"/>
              <a:t>Embeddedness</a:t>
            </a:r>
            <a:r>
              <a:rPr lang="de-DE" dirty="0"/>
              <a:t>: sensitive </a:t>
            </a:r>
            <a:r>
              <a:rPr lang="de-DE" dirty="0" err="1"/>
              <a:t>to</a:t>
            </a:r>
            <a:r>
              <a:rPr lang="de-DE" dirty="0"/>
              <a:t> </a:t>
            </a:r>
            <a:r>
              <a:rPr lang="de-DE" dirty="0" err="1"/>
              <a:t>context</a:t>
            </a:r>
            <a:r>
              <a:rPr lang="de-DE" dirty="0"/>
              <a:t>, </a:t>
            </a:r>
            <a:r>
              <a:rPr lang="de-DE" dirty="0" err="1"/>
              <a:t>trust</a:t>
            </a:r>
            <a:r>
              <a:rPr lang="de-DE" dirty="0"/>
              <a:t> &amp; </a:t>
            </a:r>
            <a:r>
              <a:rPr lang="de-DE" dirty="0" err="1"/>
              <a:t>reciprocity</a:t>
            </a:r>
            <a:endParaRPr lang="de-DE" dirty="0"/>
          </a:p>
          <a:p>
            <a:r>
              <a:rPr lang="de-DE" dirty="0" err="1"/>
              <a:t>Adaptability</a:t>
            </a:r>
            <a:r>
              <a:rPr lang="de-DE" dirty="0"/>
              <a:t>: </a:t>
            </a:r>
            <a:r>
              <a:rPr lang="de-DE" dirty="0" err="1"/>
              <a:t>flexibility</a:t>
            </a:r>
            <a:r>
              <a:rPr lang="de-DE" dirty="0"/>
              <a:t>, </a:t>
            </a:r>
            <a:r>
              <a:rPr lang="de-DE" dirty="0" err="1"/>
              <a:t>growth</a:t>
            </a:r>
            <a:r>
              <a:rPr lang="de-DE" dirty="0"/>
              <a:t>, </a:t>
            </a:r>
            <a:r>
              <a:rPr lang="de-DE" dirty="0" err="1"/>
              <a:t>sensing</a:t>
            </a:r>
            <a:r>
              <a:rPr lang="de-DE" dirty="0"/>
              <a:t>, </a:t>
            </a:r>
            <a:r>
              <a:rPr lang="de-DE" dirty="0" err="1"/>
              <a:t>feedback</a:t>
            </a:r>
            <a:r>
              <a:rPr lang="de-DE" dirty="0"/>
              <a:t> </a:t>
            </a:r>
            <a:r>
              <a:rPr lang="de-DE" dirty="0" err="1"/>
              <a:t>loops</a:t>
            </a:r>
            <a:r>
              <a:rPr lang="de-DE" dirty="0"/>
              <a:t> </a:t>
            </a:r>
          </a:p>
          <a:p>
            <a:endParaRPr lang="de-DE" dirty="0"/>
          </a:p>
        </p:txBody>
      </p:sp>
      <p:pic>
        <p:nvPicPr>
          <p:cNvPr id="6" name="Picture 5" descr="A picture containing monitor, sitting, woman, bus&#10;&#10;Description automatically generated">
            <a:extLst>
              <a:ext uri="{FF2B5EF4-FFF2-40B4-BE49-F238E27FC236}">
                <a16:creationId xmlns:a16="http://schemas.microsoft.com/office/drawing/2014/main" xmlns="" id="{555EF8CD-A558-EF4D-8CD4-9CC9CD07F277}"/>
              </a:ext>
            </a:extLst>
          </p:cNvPr>
          <p:cNvPicPr>
            <a:picLocks noChangeAspect="1"/>
          </p:cNvPicPr>
          <p:nvPr/>
        </p:nvPicPr>
        <p:blipFill>
          <a:blip r:embed="rId4"/>
          <a:stretch>
            <a:fillRect/>
          </a:stretch>
        </p:blipFill>
        <p:spPr>
          <a:xfrm>
            <a:off x="9836487" y="3761364"/>
            <a:ext cx="2200162" cy="2906752"/>
          </a:xfrm>
          <a:prstGeom prst="rect">
            <a:avLst/>
          </a:prstGeom>
        </p:spPr>
      </p:pic>
    </p:spTree>
    <p:extLst>
      <p:ext uri="{BB962C8B-B14F-4D97-AF65-F5344CB8AC3E}">
        <p14:creationId xmlns:p14="http://schemas.microsoft.com/office/powerpoint/2010/main" val="3497398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C0B722D-2FA0-C045-832A-3E3C3099D18A}"/>
              </a:ext>
            </a:extLst>
          </p:cNvPr>
          <p:cNvSpPr/>
          <p:nvPr/>
        </p:nvSpPr>
        <p:spPr>
          <a:xfrm>
            <a:off x="0" y="0"/>
            <a:ext cx="12192000" cy="6940446"/>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graphicFrame>
        <p:nvGraphicFramePr>
          <p:cNvPr id="4" name="Content Placeholder 3">
            <a:extLst>
              <a:ext uri="{FF2B5EF4-FFF2-40B4-BE49-F238E27FC236}">
                <a16:creationId xmlns:a16="http://schemas.microsoft.com/office/drawing/2014/main" xmlns="" id="{8AA0ACC0-BA37-4640-A1D2-E777B3568637}"/>
              </a:ext>
            </a:extLst>
          </p:cNvPr>
          <p:cNvGraphicFramePr>
            <a:graphicFrameLocks noGrp="1"/>
          </p:cNvGraphicFramePr>
          <p:nvPr>
            <p:ph idx="1"/>
            <p:extLst>
              <p:ext uri="{D42A27DB-BD31-4B8C-83A1-F6EECF244321}">
                <p14:modId xmlns:p14="http://schemas.microsoft.com/office/powerpoint/2010/main" val="549824463"/>
              </p:ext>
            </p:extLst>
          </p:nvPr>
        </p:nvGraphicFramePr>
        <p:xfrm>
          <a:off x="838200" y="637953"/>
          <a:ext cx="11353800" cy="5539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1179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F027A9C7-41C8-B940-A58F-C1F5F2F6D63F}"/>
              </a:ext>
            </a:extLst>
          </p:cNvPr>
          <p:cNvSpPr/>
          <p:nvPr/>
        </p:nvSpPr>
        <p:spPr>
          <a:xfrm>
            <a:off x="0" y="9526"/>
            <a:ext cx="12192000" cy="6848474"/>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GT Pressura Mono" panose="02000506020000020004" pitchFamily="2" charset="77"/>
              <a:ea typeface="+mn-ea"/>
              <a:cs typeface="+mn-cs"/>
            </a:endParaRPr>
          </a:p>
        </p:txBody>
      </p:sp>
      <p:pic>
        <p:nvPicPr>
          <p:cNvPr id="112642" name="Picture 2">
            <a:extLst>
              <a:ext uri="{FF2B5EF4-FFF2-40B4-BE49-F238E27FC236}">
                <a16:creationId xmlns:a16="http://schemas.microsoft.com/office/drawing/2014/main" xmlns="" id="{B8EC6AC2-5BF1-1A44-B626-387863EAA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770" y="1277426"/>
            <a:ext cx="3048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A4046FFA-2EEE-AB46-9B92-1D157A0727FE}"/>
              </a:ext>
            </a:extLst>
          </p:cNvPr>
          <p:cNvSpPr txBox="1"/>
          <p:nvPr/>
        </p:nvSpPr>
        <p:spPr>
          <a:xfrm>
            <a:off x="953771" y="4553536"/>
            <a:ext cx="30480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Yusra Mardini from Damascus, Syria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Swimming Champion,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17 years old</a:t>
            </a:r>
          </a:p>
        </p:txBody>
      </p:sp>
      <p:sp>
        <p:nvSpPr>
          <p:cNvPr id="4" name="TextBox 3">
            <a:extLst>
              <a:ext uri="{FF2B5EF4-FFF2-40B4-BE49-F238E27FC236}">
                <a16:creationId xmlns:a16="http://schemas.microsoft.com/office/drawing/2014/main" xmlns="" id="{74CA498D-F57D-9845-BC41-EABD7565356D}"/>
              </a:ext>
            </a:extLst>
          </p:cNvPr>
          <p:cNvSpPr txBox="1"/>
          <p:nvPr/>
        </p:nvSpPr>
        <p:spPr>
          <a:xfrm>
            <a:off x="8120254" y="4195740"/>
            <a:ext cx="34925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 motor </a:t>
            </a:r>
            <a:r>
              <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rPr>
              <a:t>dhingi</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designed for 6, loaded with 19 - 2015 </a:t>
            </a:r>
          </a:p>
        </p:txBody>
      </p:sp>
      <p:pic>
        <p:nvPicPr>
          <p:cNvPr id="6" name="Picture 5" descr="A large mountain in the background&#10;&#10;Description automatically generated">
            <a:extLst>
              <a:ext uri="{FF2B5EF4-FFF2-40B4-BE49-F238E27FC236}">
                <a16:creationId xmlns:a16="http://schemas.microsoft.com/office/drawing/2014/main" xmlns="" id="{84CCA0E8-D17E-724E-9966-01870F88FA66}"/>
              </a:ext>
            </a:extLst>
          </p:cNvPr>
          <p:cNvPicPr>
            <a:picLocks noChangeAspect="1"/>
          </p:cNvPicPr>
          <p:nvPr/>
        </p:nvPicPr>
        <p:blipFill>
          <a:blip r:embed="rId4"/>
          <a:stretch>
            <a:fillRect/>
          </a:stretch>
        </p:blipFill>
        <p:spPr>
          <a:xfrm>
            <a:off x="4349750" y="1304486"/>
            <a:ext cx="3048000" cy="2568365"/>
          </a:xfrm>
          <a:prstGeom prst="rect">
            <a:avLst/>
          </a:prstGeom>
        </p:spPr>
      </p:pic>
      <p:sp>
        <p:nvSpPr>
          <p:cNvPr id="7" name="TextBox 6">
            <a:extLst>
              <a:ext uri="{FF2B5EF4-FFF2-40B4-BE49-F238E27FC236}">
                <a16:creationId xmlns:a16="http://schemas.microsoft.com/office/drawing/2014/main" xmlns="" id="{5286748C-BE80-AC43-86B6-1093ED499BEE}"/>
              </a:ext>
            </a:extLst>
          </p:cNvPr>
          <p:cNvSpPr txBox="1"/>
          <p:nvPr/>
        </p:nvSpPr>
        <p:spPr>
          <a:xfrm>
            <a:off x="4349750" y="4184204"/>
            <a:ext cx="35318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Project: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Go from Turkey to Lesbos, 25km</a:t>
            </a:r>
          </a:p>
        </p:txBody>
      </p:sp>
      <p:pic>
        <p:nvPicPr>
          <p:cNvPr id="9" name="Picture 8" descr="A group of people riding on the back of a boat in the water&#10;&#10;Description automatically generated">
            <a:extLst>
              <a:ext uri="{FF2B5EF4-FFF2-40B4-BE49-F238E27FC236}">
                <a16:creationId xmlns:a16="http://schemas.microsoft.com/office/drawing/2014/main" xmlns="" id="{F4F976B1-E172-F54D-901B-80268A505C97}"/>
              </a:ext>
            </a:extLst>
          </p:cNvPr>
          <p:cNvPicPr>
            <a:picLocks noChangeAspect="1"/>
          </p:cNvPicPr>
          <p:nvPr/>
        </p:nvPicPr>
        <p:blipFill>
          <a:blip r:embed="rId5"/>
          <a:stretch>
            <a:fillRect/>
          </a:stretch>
        </p:blipFill>
        <p:spPr>
          <a:xfrm>
            <a:off x="7894988" y="1325537"/>
            <a:ext cx="3820970" cy="2547313"/>
          </a:xfrm>
          <a:prstGeom prst="rect">
            <a:avLst/>
          </a:prstGeom>
        </p:spPr>
      </p:pic>
      <p:sp>
        <p:nvSpPr>
          <p:cNvPr id="10" name="TextBox 9">
            <a:extLst>
              <a:ext uri="{FF2B5EF4-FFF2-40B4-BE49-F238E27FC236}">
                <a16:creationId xmlns:a16="http://schemas.microsoft.com/office/drawing/2014/main" xmlns="" id="{418DB6F3-CF00-5E48-AB7A-27B20506FCCC}"/>
              </a:ext>
            </a:extLst>
          </p:cNvPr>
          <p:cNvSpPr txBox="1"/>
          <p:nvPr/>
        </p:nvSpPr>
        <p:spPr>
          <a:xfrm>
            <a:off x="4349750" y="5092145"/>
            <a:ext cx="5468164" cy="1323439"/>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000" b="0" i="0" u="none" strike="noStrike" kern="1200" cap="none" spc="0" normalizeH="0" baseline="0" noProof="0" dirty="0">
                <a:ln>
                  <a:noFill/>
                </a:ln>
                <a:solidFill>
                  <a:srgbClr val="0080A8"/>
                </a:solidFill>
                <a:effectLst/>
                <a:uLnTx/>
                <a:uFillTx/>
                <a:latin typeface="Arial" panose="020B0604020202020204"/>
                <a:ea typeface="+mn-ea"/>
                <a:cs typeface="+mn-cs"/>
              </a:rPr>
              <a:t>motor stopped, boat took water</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000" b="0" i="0" u="none" strike="noStrike" kern="1200" cap="none" spc="0" normalizeH="0" baseline="0" noProof="0" dirty="0">
                <a:ln>
                  <a:noFill/>
                </a:ln>
                <a:solidFill>
                  <a:srgbClr val="0080A8"/>
                </a:solidFill>
                <a:effectLst/>
                <a:uLnTx/>
                <a:uFillTx/>
                <a:latin typeface="Arial" panose="020B0604020202020204"/>
                <a:ea typeface="+mn-ea"/>
                <a:cs typeface="+mn-cs"/>
              </a:rPr>
              <a:t>Yusra jumped in sea, followed by 3 others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000" b="0" i="0" u="none" strike="noStrike" kern="1200" cap="none" spc="0" normalizeH="0" baseline="0" noProof="0" dirty="0">
                <a:ln>
                  <a:noFill/>
                </a:ln>
                <a:solidFill>
                  <a:srgbClr val="0080A8"/>
                </a:solidFill>
                <a:effectLst/>
                <a:uLnTx/>
                <a:uFillTx/>
                <a:latin typeface="Arial" panose="020B0604020202020204"/>
                <a:ea typeface="+mn-ea"/>
                <a:cs typeface="+mn-cs"/>
              </a:rPr>
              <a:t>pulling the boat, keeping it afloat</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000" b="0" i="0" u="none" strike="noStrike" kern="1200" cap="none" spc="0" normalizeH="0" baseline="0" noProof="0" dirty="0">
                <a:ln>
                  <a:noFill/>
                </a:ln>
                <a:solidFill>
                  <a:srgbClr val="0080A8"/>
                </a:solidFill>
                <a:effectLst/>
                <a:uLnTx/>
                <a:uFillTx/>
                <a:latin typeface="Arial" panose="020B0604020202020204"/>
                <a:ea typeface="+mn-ea"/>
                <a:cs typeface="+mn-cs"/>
              </a:rPr>
              <a:t>after 3 hours motor started – all were saved</a:t>
            </a:r>
          </a:p>
        </p:txBody>
      </p:sp>
      <p:sp>
        <p:nvSpPr>
          <p:cNvPr id="2" name="TextBox 1">
            <a:extLst>
              <a:ext uri="{FF2B5EF4-FFF2-40B4-BE49-F238E27FC236}">
                <a16:creationId xmlns:a16="http://schemas.microsoft.com/office/drawing/2014/main" xmlns="" id="{B49EC562-1827-3D4D-97C3-5BF0DBBBA922}"/>
              </a:ext>
            </a:extLst>
          </p:cNvPr>
          <p:cNvSpPr txBox="1"/>
          <p:nvPr/>
        </p:nvSpPr>
        <p:spPr>
          <a:xfrm>
            <a:off x="1262049" y="345455"/>
            <a:ext cx="9707202" cy="527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defPPr>
              <a:defRPr lang="en-US"/>
            </a:defPPr>
            <a:lvl1pPr defTabSz="449263" fontAlgn="base">
              <a:spcBef>
                <a:spcPct val="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333399"/>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3200" b="0" i="0" u="none" strike="noStrike" kern="1200" cap="none" spc="0" normalizeH="0" baseline="0" noProof="0" dirty="0">
                <a:ln>
                  <a:noFill/>
                </a:ln>
                <a:solidFill>
                  <a:srgbClr val="333399"/>
                </a:solidFill>
                <a:effectLst/>
                <a:uLnTx/>
                <a:uFillTx/>
                <a:latin typeface="Arial" charset="0"/>
                <a:ea typeface="Arial Unicode MS" charset="0"/>
                <a:cs typeface="Arial Unicode MS" charset="0"/>
              </a:rPr>
              <a:t>A good person, a trusted leader, a successful project</a:t>
            </a:r>
          </a:p>
        </p:txBody>
      </p:sp>
      <p:sp>
        <p:nvSpPr>
          <p:cNvPr id="5" name="TextBox 4">
            <a:extLst>
              <a:ext uri="{FF2B5EF4-FFF2-40B4-BE49-F238E27FC236}">
                <a16:creationId xmlns:a16="http://schemas.microsoft.com/office/drawing/2014/main" xmlns="" id="{51C69729-E9D9-FF46-A5CA-8A165605121C}"/>
              </a:ext>
            </a:extLst>
          </p:cNvPr>
          <p:cNvSpPr txBox="1"/>
          <p:nvPr/>
        </p:nvSpPr>
        <p:spPr>
          <a:xfrm>
            <a:off x="10359125" y="5153700"/>
            <a:ext cx="1643399" cy="1200329"/>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1" i="0" u="none" strike="noStrike" kern="1200" cap="none" spc="0" normalizeH="0" baseline="0" noProof="0" dirty="0">
                <a:ln>
                  <a:noFill/>
                </a:ln>
                <a:effectLst/>
                <a:uLnTx/>
                <a:uFillTx/>
                <a:latin typeface="Arial" panose="020B0604020202020204"/>
                <a:ea typeface="+mn-ea"/>
                <a:cs typeface="+mn-cs"/>
              </a:rPr>
              <a:t>Vision</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1" i="0" u="none" strike="noStrike" kern="1200" cap="none" spc="0" normalizeH="0" baseline="0" noProof="0" dirty="0">
                <a:ln>
                  <a:noFill/>
                </a:ln>
                <a:effectLst/>
                <a:uLnTx/>
                <a:uFillTx/>
                <a:latin typeface="Arial" panose="020B0604020202020204"/>
                <a:ea typeface="+mn-ea"/>
                <a:cs typeface="+mn-cs"/>
              </a:rPr>
              <a:t>Action</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1" i="0" u="none" strike="noStrike" kern="1200" cap="none" spc="0" normalizeH="0" baseline="0" noProof="0" dirty="0">
                <a:ln>
                  <a:noFill/>
                </a:ln>
                <a:effectLst/>
                <a:uLnTx/>
                <a:uFillTx/>
                <a:latin typeface="Arial" panose="020B0604020202020204"/>
                <a:ea typeface="+mn-ea"/>
                <a:cs typeface="+mn-cs"/>
              </a:rPr>
              <a:t>Results</a:t>
            </a:r>
          </a:p>
        </p:txBody>
      </p:sp>
    </p:spTree>
    <p:extLst>
      <p:ext uri="{BB962C8B-B14F-4D97-AF65-F5344CB8AC3E}">
        <p14:creationId xmlns:p14="http://schemas.microsoft.com/office/powerpoint/2010/main" val="951888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96AF97EB-25ED-4843-A6A7-82DD6FD19395}"/>
              </a:ext>
            </a:extLst>
          </p:cNvPr>
          <p:cNvSpPr/>
          <p:nvPr/>
        </p:nvSpPr>
        <p:spPr>
          <a:xfrm>
            <a:off x="0" y="-39005"/>
            <a:ext cx="12192000" cy="6848474"/>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GT Pressura Mono" panose="02000506020000020004" pitchFamily="2" charset="77"/>
              <a:ea typeface="+mn-ea"/>
              <a:cs typeface="+mn-cs"/>
            </a:endParaRPr>
          </a:p>
        </p:txBody>
      </p:sp>
      <p:sp>
        <p:nvSpPr>
          <p:cNvPr id="2" name="Title 1">
            <a:extLst>
              <a:ext uri="{FF2B5EF4-FFF2-40B4-BE49-F238E27FC236}">
                <a16:creationId xmlns:a16="http://schemas.microsoft.com/office/drawing/2014/main" xmlns="" id="{7D85A838-2AA5-F44D-A9B0-BFE5CBF16D2F}"/>
              </a:ext>
            </a:extLst>
          </p:cNvPr>
          <p:cNvSpPr>
            <a:spLocks noGrp="1"/>
          </p:cNvSpPr>
          <p:nvPr>
            <p:ph type="title"/>
          </p:nvPr>
        </p:nvSpPr>
        <p:spPr>
          <a:xfrm>
            <a:off x="983798" y="302838"/>
            <a:ext cx="9548131" cy="438601"/>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defTabSz="449263" fontAlgn="base">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dirty="0">
                <a:solidFill>
                  <a:srgbClr val="333399"/>
                </a:solidFill>
                <a:latin typeface="Arial" charset="0"/>
                <a:ea typeface="Arial Unicode MS" charset="0"/>
                <a:cs typeface="Arial Unicode MS" charset="0"/>
              </a:rPr>
              <a:t>Ethical values describe triggers to our emotions</a:t>
            </a:r>
          </a:p>
        </p:txBody>
      </p:sp>
      <p:sp>
        <p:nvSpPr>
          <p:cNvPr id="4" name="Slide Number Placeholder 3">
            <a:extLst>
              <a:ext uri="{FF2B5EF4-FFF2-40B4-BE49-F238E27FC236}">
                <a16:creationId xmlns:a16="http://schemas.microsoft.com/office/drawing/2014/main" xmlns="" id="{A128FF37-0FBA-BE41-AF47-D0AF4CA53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3FCEF-5573-7E43-8272-70C9D66591DA}" type="slidenum">
              <a:rPr kumimoji="0" 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19">
            <a:extLst>
              <a:ext uri="{FF2B5EF4-FFF2-40B4-BE49-F238E27FC236}">
                <a16:creationId xmlns:a16="http://schemas.microsoft.com/office/drawing/2014/main" xmlns="" id="{CB77CC94-43A2-9B4B-8785-7DAD5487803A}"/>
              </a:ext>
            </a:extLst>
          </p:cNvPr>
          <p:cNvSpPr>
            <a:spLocks noChangeArrowheads="1"/>
          </p:cNvSpPr>
          <p:nvPr/>
        </p:nvSpPr>
        <p:spPr bwMode="auto">
          <a:xfrm>
            <a:off x="1587261" y="1846810"/>
            <a:ext cx="4906054" cy="432048"/>
          </a:xfrm>
          <a:prstGeom prst="rect">
            <a:avLst/>
          </a:prstGeom>
          <a:solidFill>
            <a:srgbClr val="E5DCF2"/>
          </a:solidFill>
          <a:ln w="9360" cap="sq">
            <a:solidFill>
              <a:srgbClr val="FFCC00"/>
            </a:solidFill>
            <a:miter lim="800000"/>
            <a:headEnd/>
            <a:tailEnd/>
          </a:ln>
          <a:effectLst>
            <a:outerShdw blurRad="63500" dist="40186" dir="1096358" algn="ctr" rotWithShape="0">
              <a:srgbClr val="808080">
                <a:alpha val="50027"/>
              </a:srgbClr>
            </a:outerShdw>
          </a:effec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marL="0" marR="0" lvl="0" indent="0" algn="l" defTabSz="449263" rtl="0" eaLnBrk="1" fontAlgn="base" latinLnBrk="0" hangingPunct="1">
              <a:lnSpc>
                <a:spcPct val="100000"/>
              </a:lnSpc>
              <a:spcBef>
                <a:spcPts val="5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800" b="1" i="0" u="none" strike="noStrike" kern="1200" cap="none" spc="0" normalizeH="0" baseline="0" noProof="0" dirty="0">
                <a:ln>
                  <a:noFill/>
                </a:ln>
                <a:solidFill>
                  <a:srgbClr val="000000"/>
                </a:solidFill>
                <a:effectLst/>
                <a:uLnTx/>
                <a:uFillTx/>
                <a:latin typeface="Arial" charset="0"/>
                <a:ea typeface="Arial Unicode MS" charset="0"/>
                <a:cs typeface="Arial Unicode MS" charset="0"/>
              </a:rPr>
              <a:t>Responsibility, accountability</a:t>
            </a:r>
          </a:p>
        </p:txBody>
      </p:sp>
      <p:sp>
        <p:nvSpPr>
          <p:cNvPr id="6" name="Rectangle 20">
            <a:extLst>
              <a:ext uri="{FF2B5EF4-FFF2-40B4-BE49-F238E27FC236}">
                <a16:creationId xmlns:a16="http://schemas.microsoft.com/office/drawing/2014/main" xmlns="" id="{19940C22-50AC-1543-9A40-8DAF95A74BBC}"/>
              </a:ext>
            </a:extLst>
          </p:cNvPr>
          <p:cNvSpPr>
            <a:spLocks noChangeArrowheads="1"/>
          </p:cNvSpPr>
          <p:nvPr/>
        </p:nvSpPr>
        <p:spPr bwMode="auto">
          <a:xfrm>
            <a:off x="1587261" y="2421881"/>
            <a:ext cx="4906054" cy="432048"/>
          </a:xfrm>
          <a:prstGeom prst="rect">
            <a:avLst/>
          </a:prstGeom>
          <a:solidFill>
            <a:srgbClr val="E5DCF2"/>
          </a:solidFill>
          <a:ln w="9360" cap="sq">
            <a:solidFill>
              <a:srgbClr val="FFCC00"/>
            </a:solidFill>
            <a:miter lim="800000"/>
            <a:headEnd/>
            <a:tailEnd/>
          </a:ln>
          <a:effectLst>
            <a:outerShdw blurRad="63500" dist="40186" dir="1096358" algn="ctr" rotWithShape="0">
              <a:srgbClr val="808080">
                <a:alpha val="50027"/>
              </a:srgbClr>
            </a:outerShdw>
          </a:effec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marL="0" marR="0" lvl="0" indent="0" algn="l" defTabSz="449263" rtl="0" eaLnBrk="1" fontAlgn="base" latinLnBrk="0" hangingPunct="1">
              <a:lnSpc>
                <a:spcPct val="100000"/>
              </a:lnSpc>
              <a:spcBef>
                <a:spcPts val="5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800" b="1" i="0" u="none" strike="noStrike" kern="1200" cap="none" spc="0" normalizeH="0" baseline="0" noProof="0" dirty="0">
                <a:ln>
                  <a:noFill/>
                </a:ln>
                <a:solidFill>
                  <a:srgbClr val="000000"/>
                </a:solidFill>
                <a:effectLst/>
                <a:uLnTx/>
                <a:uFillTx/>
                <a:latin typeface="Arial" charset="0"/>
                <a:ea typeface="Arial Unicode MS" charset="0"/>
                <a:cs typeface="Arial Unicode MS" charset="0"/>
              </a:rPr>
              <a:t>Respect, mindfulness, tolerance, diversity</a:t>
            </a:r>
          </a:p>
        </p:txBody>
      </p:sp>
      <p:sp>
        <p:nvSpPr>
          <p:cNvPr id="7" name="Rectangle 21">
            <a:extLst>
              <a:ext uri="{FF2B5EF4-FFF2-40B4-BE49-F238E27FC236}">
                <a16:creationId xmlns:a16="http://schemas.microsoft.com/office/drawing/2014/main" xmlns="" id="{CAB1762C-9776-AC4F-8E7D-3DA67ECD2BFA}"/>
              </a:ext>
            </a:extLst>
          </p:cNvPr>
          <p:cNvSpPr>
            <a:spLocks noChangeArrowheads="1"/>
          </p:cNvSpPr>
          <p:nvPr/>
        </p:nvSpPr>
        <p:spPr bwMode="auto">
          <a:xfrm>
            <a:off x="1587261" y="2997945"/>
            <a:ext cx="4906054" cy="432048"/>
          </a:xfrm>
          <a:prstGeom prst="rect">
            <a:avLst/>
          </a:prstGeom>
          <a:solidFill>
            <a:srgbClr val="E5DCF2"/>
          </a:solidFill>
          <a:ln w="9360" cap="sq">
            <a:solidFill>
              <a:srgbClr val="FFCC00"/>
            </a:solidFill>
            <a:miter lim="800000"/>
            <a:headEnd/>
            <a:tailEnd/>
          </a:ln>
          <a:effectLst>
            <a:outerShdw blurRad="63500" dist="40186" dir="1096358" algn="ctr" rotWithShape="0">
              <a:srgbClr val="808080">
                <a:alpha val="50027"/>
              </a:srgbClr>
            </a:outerShdw>
          </a:effec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marL="0" marR="0" lvl="0" indent="0" algn="l" defTabSz="449263" rtl="0" eaLnBrk="1" fontAlgn="base" latinLnBrk="0" hangingPunct="1">
              <a:lnSpc>
                <a:spcPct val="100000"/>
              </a:lnSpc>
              <a:spcBef>
                <a:spcPts val="5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800" b="1" i="0" u="none" strike="noStrike" kern="1200" cap="none" spc="0" normalizeH="0" baseline="0" noProof="0" dirty="0">
                <a:ln>
                  <a:noFill/>
                </a:ln>
                <a:solidFill>
                  <a:srgbClr val="000000"/>
                </a:solidFill>
                <a:effectLst/>
                <a:uLnTx/>
                <a:uFillTx/>
                <a:latin typeface="Arial" charset="0"/>
                <a:ea typeface="Arial Unicode MS" charset="0"/>
                <a:cs typeface="Arial Unicode MS" charset="0"/>
              </a:rPr>
              <a:t>Fairness, justice, equitable</a:t>
            </a:r>
          </a:p>
        </p:txBody>
      </p:sp>
      <p:sp>
        <p:nvSpPr>
          <p:cNvPr id="8" name="Rectangle 27">
            <a:extLst>
              <a:ext uri="{FF2B5EF4-FFF2-40B4-BE49-F238E27FC236}">
                <a16:creationId xmlns:a16="http://schemas.microsoft.com/office/drawing/2014/main" xmlns="" id="{B58D726D-E722-2E40-9352-B567245C1E7D}"/>
              </a:ext>
            </a:extLst>
          </p:cNvPr>
          <p:cNvSpPr>
            <a:spLocks noChangeArrowheads="1"/>
          </p:cNvSpPr>
          <p:nvPr/>
        </p:nvSpPr>
        <p:spPr bwMode="auto">
          <a:xfrm>
            <a:off x="1587261" y="3574009"/>
            <a:ext cx="4906054" cy="432048"/>
          </a:xfrm>
          <a:prstGeom prst="rect">
            <a:avLst/>
          </a:prstGeom>
          <a:solidFill>
            <a:srgbClr val="E5DCF2"/>
          </a:solidFill>
          <a:ln w="9360" cap="sq">
            <a:solidFill>
              <a:srgbClr val="FFCC00"/>
            </a:solidFill>
            <a:miter lim="800000"/>
            <a:headEnd/>
            <a:tailEnd/>
          </a:ln>
          <a:effectLst>
            <a:outerShdw blurRad="63500" dist="40186" dir="1096358" algn="ctr" rotWithShape="0">
              <a:srgbClr val="808080">
                <a:alpha val="50027"/>
              </a:srgbClr>
            </a:outerShdw>
          </a:effec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marL="0" marR="0" lvl="0" indent="0" algn="l" defTabSz="449263" rtl="0" eaLnBrk="1" fontAlgn="base" latinLnBrk="0" hangingPunct="1">
              <a:lnSpc>
                <a:spcPct val="100000"/>
              </a:lnSpc>
              <a:spcBef>
                <a:spcPts val="5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800" b="1" i="0" u="none" strike="noStrike" kern="1200" cap="none" spc="0" normalizeH="0" baseline="0" noProof="0" dirty="0">
                <a:ln>
                  <a:noFill/>
                </a:ln>
                <a:solidFill>
                  <a:srgbClr val="000000"/>
                </a:solidFill>
                <a:effectLst/>
                <a:uLnTx/>
                <a:uFillTx/>
                <a:latin typeface="Arial" charset="0"/>
                <a:ea typeface="Arial Unicode MS" charset="0"/>
                <a:cs typeface="Arial Unicode MS" charset="0"/>
              </a:rPr>
              <a:t>Honesty, truth, integrity</a:t>
            </a:r>
          </a:p>
        </p:txBody>
      </p:sp>
      <p:sp>
        <p:nvSpPr>
          <p:cNvPr id="9" name="Rectangle 27">
            <a:extLst>
              <a:ext uri="{FF2B5EF4-FFF2-40B4-BE49-F238E27FC236}">
                <a16:creationId xmlns:a16="http://schemas.microsoft.com/office/drawing/2014/main" xmlns="" id="{112D4009-1125-6B49-83C8-9E87B759E065}"/>
              </a:ext>
            </a:extLst>
          </p:cNvPr>
          <p:cNvSpPr>
            <a:spLocks noChangeArrowheads="1"/>
          </p:cNvSpPr>
          <p:nvPr/>
        </p:nvSpPr>
        <p:spPr bwMode="auto">
          <a:xfrm>
            <a:off x="1587261" y="4150073"/>
            <a:ext cx="4906054" cy="432048"/>
          </a:xfrm>
          <a:prstGeom prst="rect">
            <a:avLst/>
          </a:prstGeom>
          <a:solidFill>
            <a:srgbClr val="FFC000"/>
          </a:solidFill>
          <a:ln w="9360" cap="sq">
            <a:solidFill>
              <a:srgbClr val="FFCC00"/>
            </a:solidFill>
            <a:miter lim="800000"/>
            <a:headEnd/>
            <a:tailEnd/>
          </a:ln>
          <a:effectLst>
            <a:outerShdw blurRad="63500" dist="40186" dir="1096358" algn="ctr" rotWithShape="0">
              <a:srgbClr val="808080">
                <a:alpha val="50027"/>
              </a:srgbClr>
            </a:outerShdw>
          </a:effec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marL="0" marR="0" lvl="0" indent="0" algn="l" defTabSz="449263" rtl="0" eaLnBrk="1" fontAlgn="base" latinLnBrk="0" hangingPunct="1">
              <a:lnSpc>
                <a:spcPct val="100000"/>
              </a:lnSpc>
              <a:spcBef>
                <a:spcPts val="5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800" b="1" i="0" u="none" strike="noStrike" kern="1200" cap="none" spc="0" normalizeH="0" baseline="0" noProof="0" dirty="0">
                <a:ln>
                  <a:noFill/>
                </a:ln>
                <a:solidFill>
                  <a:srgbClr val="000000"/>
                </a:solidFill>
                <a:effectLst/>
                <a:uLnTx/>
                <a:uFillTx/>
                <a:latin typeface="Arial" charset="0"/>
                <a:ea typeface="Arial Unicode MS" charset="0"/>
                <a:cs typeface="Arial Unicode MS" charset="0"/>
              </a:rPr>
              <a:t>Freedom, autonomy</a:t>
            </a:r>
          </a:p>
        </p:txBody>
      </p:sp>
      <p:sp>
        <p:nvSpPr>
          <p:cNvPr id="10" name="Rectangle 27">
            <a:extLst>
              <a:ext uri="{FF2B5EF4-FFF2-40B4-BE49-F238E27FC236}">
                <a16:creationId xmlns:a16="http://schemas.microsoft.com/office/drawing/2014/main" xmlns="" id="{F7B1FD5D-2246-CA4D-9058-61CBC4F81BBD}"/>
              </a:ext>
            </a:extLst>
          </p:cNvPr>
          <p:cNvSpPr>
            <a:spLocks noChangeArrowheads="1"/>
          </p:cNvSpPr>
          <p:nvPr/>
        </p:nvSpPr>
        <p:spPr bwMode="auto">
          <a:xfrm>
            <a:off x="1587261" y="4726137"/>
            <a:ext cx="4906054" cy="432048"/>
          </a:xfrm>
          <a:prstGeom prst="rect">
            <a:avLst/>
          </a:prstGeom>
          <a:solidFill>
            <a:srgbClr val="FFC000"/>
          </a:solidFill>
          <a:ln w="9360" cap="sq">
            <a:solidFill>
              <a:srgbClr val="FFCC00"/>
            </a:solidFill>
            <a:miter lim="800000"/>
            <a:headEnd/>
            <a:tailEnd/>
          </a:ln>
          <a:effectLst>
            <a:outerShdw blurRad="63500" dist="40186" dir="1096358" algn="ctr" rotWithShape="0">
              <a:srgbClr val="808080">
                <a:alpha val="50027"/>
              </a:srgbClr>
            </a:outerShdw>
          </a:effec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marL="0" marR="0" lvl="0" indent="0" algn="l" defTabSz="449263" rtl="0" eaLnBrk="1" fontAlgn="base" latinLnBrk="0" hangingPunct="1">
              <a:lnSpc>
                <a:spcPct val="100000"/>
              </a:lnSpc>
              <a:spcBef>
                <a:spcPts val="5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800" b="1" i="0" u="none" strike="noStrike" kern="1200" cap="none" spc="0" normalizeH="0" baseline="0" noProof="0" dirty="0">
                <a:ln>
                  <a:noFill/>
                </a:ln>
                <a:solidFill>
                  <a:srgbClr val="000000"/>
                </a:solidFill>
                <a:effectLst/>
                <a:uLnTx/>
                <a:uFillTx/>
                <a:latin typeface="Arial" charset="0"/>
                <a:ea typeface="Arial Unicode MS" charset="0"/>
                <a:cs typeface="Arial Unicode MS" charset="0"/>
              </a:rPr>
              <a:t>Community, family, relatedness</a:t>
            </a:r>
          </a:p>
        </p:txBody>
      </p:sp>
      <p:sp>
        <p:nvSpPr>
          <p:cNvPr id="11" name="Rectangle 27">
            <a:extLst>
              <a:ext uri="{FF2B5EF4-FFF2-40B4-BE49-F238E27FC236}">
                <a16:creationId xmlns:a16="http://schemas.microsoft.com/office/drawing/2014/main" xmlns="" id="{89E724F5-7D93-B844-B944-FE7AA1E18C7F}"/>
              </a:ext>
            </a:extLst>
          </p:cNvPr>
          <p:cNvSpPr>
            <a:spLocks noChangeArrowheads="1"/>
          </p:cNvSpPr>
          <p:nvPr/>
        </p:nvSpPr>
        <p:spPr bwMode="auto">
          <a:xfrm>
            <a:off x="1587261" y="5302201"/>
            <a:ext cx="4906054" cy="432048"/>
          </a:xfrm>
          <a:prstGeom prst="rect">
            <a:avLst/>
          </a:prstGeom>
          <a:solidFill>
            <a:srgbClr val="FFC000"/>
          </a:solidFill>
          <a:ln w="9360" cap="sq">
            <a:solidFill>
              <a:srgbClr val="FFCC00"/>
            </a:solidFill>
            <a:miter lim="800000"/>
            <a:headEnd/>
            <a:tailEnd/>
          </a:ln>
          <a:effectLst>
            <a:outerShdw blurRad="63500" dist="40186" dir="1096358" algn="ctr" rotWithShape="0">
              <a:srgbClr val="808080">
                <a:alpha val="50027"/>
              </a:srgbClr>
            </a:outerShdw>
          </a:effec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marL="0" marR="0" lvl="0" indent="0" algn="l" defTabSz="449263" rtl="0" eaLnBrk="1" fontAlgn="base" latinLnBrk="0" hangingPunct="1">
              <a:lnSpc>
                <a:spcPct val="100000"/>
              </a:lnSpc>
              <a:spcBef>
                <a:spcPts val="5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800" b="1" i="0" u="none" strike="noStrike" kern="1200" cap="none" spc="0" normalizeH="0" baseline="0" noProof="0" dirty="0">
                <a:ln>
                  <a:noFill/>
                </a:ln>
                <a:solidFill>
                  <a:srgbClr val="000000"/>
                </a:solidFill>
                <a:effectLst/>
                <a:uLnTx/>
                <a:uFillTx/>
                <a:latin typeface="Arial" charset="0"/>
                <a:ea typeface="Arial Unicode MS" charset="0"/>
                <a:cs typeface="Arial Unicode MS" charset="0"/>
              </a:rPr>
              <a:t>Compassion, Care, Love</a:t>
            </a:r>
          </a:p>
        </p:txBody>
      </p:sp>
      <p:sp>
        <p:nvSpPr>
          <p:cNvPr id="12" name="Rectangle 27">
            <a:extLst>
              <a:ext uri="{FF2B5EF4-FFF2-40B4-BE49-F238E27FC236}">
                <a16:creationId xmlns:a16="http://schemas.microsoft.com/office/drawing/2014/main" xmlns="" id="{3706E810-DDC0-D04C-813F-7F0DDA5B5513}"/>
              </a:ext>
            </a:extLst>
          </p:cNvPr>
          <p:cNvSpPr>
            <a:spLocks noChangeArrowheads="1"/>
          </p:cNvSpPr>
          <p:nvPr/>
        </p:nvSpPr>
        <p:spPr bwMode="auto">
          <a:xfrm>
            <a:off x="1587261" y="5877272"/>
            <a:ext cx="4906054" cy="432048"/>
          </a:xfrm>
          <a:prstGeom prst="rect">
            <a:avLst/>
          </a:prstGeom>
          <a:solidFill>
            <a:srgbClr val="FFC000"/>
          </a:solidFill>
          <a:ln w="9360" cap="sq">
            <a:solidFill>
              <a:srgbClr val="FFCC00"/>
            </a:solidFill>
            <a:miter lim="800000"/>
            <a:headEnd/>
            <a:tailEnd/>
          </a:ln>
          <a:effectLst>
            <a:outerShdw blurRad="63500" dist="40186" dir="1096358" algn="ctr" rotWithShape="0">
              <a:srgbClr val="808080">
                <a:alpha val="50027"/>
              </a:srgbClr>
            </a:outerShdw>
          </a:effec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marL="0" marR="0" lvl="0" indent="0" algn="l" defTabSz="449263" rtl="0" eaLnBrk="1" fontAlgn="base" latinLnBrk="0" hangingPunct="1">
              <a:lnSpc>
                <a:spcPct val="100000"/>
              </a:lnSpc>
              <a:spcBef>
                <a:spcPts val="5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800" b="1" i="0" u="none" strike="noStrike" kern="1200" cap="none" spc="0" normalizeH="0" baseline="0" noProof="0" dirty="0">
                <a:ln>
                  <a:noFill/>
                </a:ln>
                <a:solidFill>
                  <a:srgbClr val="000000"/>
                </a:solidFill>
                <a:effectLst/>
                <a:uLnTx/>
                <a:uFillTx/>
                <a:latin typeface="Arial" charset="0"/>
                <a:ea typeface="Arial Unicode MS" charset="0"/>
                <a:cs typeface="Arial Unicode MS" charset="0"/>
              </a:rPr>
              <a:t>Humility, reverence for life</a:t>
            </a:r>
          </a:p>
        </p:txBody>
      </p:sp>
      <p:sp>
        <p:nvSpPr>
          <p:cNvPr id="13" name="TextBox 12">
            <a:extLst>
              <a:ext uri="{FF2B5EF4-FFF2-40B4-BE49-F238E27FC236}">
                <a16:creationId xmlns:a16="http://schemas.microsoft.com/office/drawing/2014/main" xmlns="" id="{373BFAD7-E4D1-7D4D-825E-02C5045BD8BA}"/>
              </a:ext>
            </a:extLst>
          </p:cNvPr>
          <p:cNvSpPr txBox="1"/>
          <p:nvPr/>
        </p:nvSpPr>
        <p:spPr>
          <a:xfrm>
            <a:off x="968158" y="865745"/>
            <a:ext cx="10743943" cy="461665"/>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3333CC"/>
                </a:solidFill>
                <a:effectLst/>
                <a:uLnTx/>
                <a:uFillTx/>
                <a:latin typeface="Arial" charset="0"/>
                <a:ea typeface="Arial Unicode MS" charset="0"/>
                <a:cs typeface="Arial Unicode MS" charset="0"/>
              </a:rPr>
              <a:t>8 human values found in most human cultures (Rushworth Kidder) </a:t>
            </a:r>
          </a:p>
        </p:txBody>
      </p:sp>
      <p:sp>
        <p:nvSpPr>
          <p:cNvPr id="14" name="Rectangle 27">
            <a:extLst>
              <a:ext uri="{FF2B5EF4-FFF2-40B4-BE49-F238E27FC236}">
                <a16:creationId xmlns:a16="http://schemas.microsoft.com/office/drawing/2014/main" xmlns="" id="{CEF0662B-A266-2A4C-B924-16918FCC0024}"/>
              </a:ext>
            </a:extLst>
          </p:cNvPr>
          <p:cNvSpPr>
            <a:spLocks noChangeArrowheads="1"/>
          </p:cNvSpPr>
          <p:nvPr/>
        </p:nvSpPr>
        <p:spPr bwMode="auto">
          <a:xfrm>
            <a:off x="1587261" y="5301704"/>
            <a:ext cx="4906054" cy="432048"/>
          </a:xfrm>
          <a:prstGeom prst="rect">
            <a:avLst/>
          </a:prstGeom>
          <a:solidFill>
            <a:srgbClr val="FFC000"/>
          </a:solidFill>
          <a:ln w="9360" cap="sq">
            <a:solidFill>
              <a:srgbClr val="FFCC00"/>
            </a:solidFill>
            <a:miter lim="800000"/>
            <a:headEnd/>
            <a:tailEnd/>
          </a:ln>
          <a:effectLst>
            <a:outerShdw blurRad="63500" dist="40186" dir="1096358" algn="ctr" rotWithShape="0">
              <a:srgbClr val="808080">
                <a:alpha val="50027"/>
              </a:srgbClr>
            </a:outerShdw>
          </a:effec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marL="0" marR="0" lvl="0" indent="0" algn="l" defTabSz="449263" rtl="0" eaLnBrk="1" fontAlgn="base" latinLnBrk="0" hangingPunct="1">
              <a:lnSpc>
                <a:spcPct val="100000"/>
              </a:lnSpc>
              <a:spcBef>
                <a:spcPts val="5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800" b="1" i="0" u="none" strike="noStrike" kern="1200" cap="none" spc="0" normalizeH="0" baseline="0" noProof="0" dirty="0">
                <a:ln>
                  <a:noFill/>
                </a:ln>
                <a:solidFill>
                  <a:srgbClr val="000000"/>
                </a:solidFill>
                <a:effectLst/>
                <a:uLnTx/>
                <a:uFillTx/>
                <a:latin typeface="Arial" charset="0"/>
                <a:ea typeface="Arial Unicode MS" charset="0"/>
                <a:cs typeface="Arial Unicode MS" charset="0"/>
              </a:rPr>
              <a:t>Compassion, care, love, help</a:t>
            </a:r>
          </a:p>
        </p:txBody>
      </p:sp>
      <p:pic>
        <p:nvPicPr>
          <p:cNvPr id="15" name="Picture 2">
            <a:extLst>
              <a:ext uri="{FF2B5EF4-FFF2-40B4-BE49-F238E27FC236}">
                <a16:creationId xmlns:a16="http://schemas.microsoft.com/office/drawing/2014/main" xmlns="" id="{E9E5984D-CFA8-BE47-BB23-E9247CB771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9625" y="3429000"/>
            <a:ext cx="1996234" cy="30369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1FFF5670-B493-FB41-A3D5-317DCB3E360A}"/>
              </a:ext>
            </a:extLst>
          </p:cNvPr>
          <p:cNvSpPr txBox="1"/>
          <p:nvPr/>
        </p:nvSpPr>
        <p:spPr>
          <a:xfrm>
            <a:off x="7368281" y="2503435"/>
            <a:ext cx="386836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PMI Code of Ethics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Professional Responsibility</a:t>
            </a:r>
          </a:p>
        </p:txBody>
      </p:sp>
      <p:sp>
        <p:nvSpPr>
          <p:cNvPr id="17" name="Right Brace 16">
            <a:extLst>
              <a:ext uri="{FF2B5EF4-FFF2-40B4-BE49-F238E27FC236}">
                <a16:creationId xmlns:a16="http://schemas.microsoft.com/office/drawing/2014/main" xmlns="" id="{B2EC53D4-BB57-F54E-8E6B-2F7A4AB57973}"/>
              </a:ext>
            </a:extLst>
          </p:cNvPr>
          <p:cNvSpPr/>
          <p:nvPr/>
        </p:nvSpPr>
        <p:spPr>
          <a:xfrm>
            <a:off x="6803929" y="1903349"/>
            <a:ext cx="564352" cy="2102708"/>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82426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5E0A7042-E342-6C45-A076-4FC4069B23E6}"/>
              </a:ext>
            </a:extLst>
          </p:cNvPr>
          <p:cNvSpPr/>
          <p:nvPr/>
        </p:nvSpPr>
        <p:spPr>
          <a:xfrm>
            <a:off x="0" y="9526"/>
            <a:ext cx="12192000" cy="6848474"/>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GT Pressura Mono" panose="02000506020000020004" pitchFamily="2" charset="77"/>
              <a:ea typeface="+mn-ea"/>
              <a:cs typeface="+mn-cs"/>
            </a:endParaRPr>
          </a:p>
        </p:txBody>
      </p:sp>
      <p:pic>
        <p:nvPicPr>
          <p:cNvPr id="4" name="Picture 3" descr="A close up of a logo&#10;&#10;Description automatically generated">
            <a:extLst>
              <a:ext uri="{FF2B5EF4-FFF2-40B4-BE49-F238E27FC236}">
                <a16:creationId xmlns:a16="http://schemas.microsoft.com/office/drawing/2014/main" xmlns="" id="{1494AE61-1A7F-6D49-93DB-F92B8C2A8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0" y="1443367"/>
            <a:ext cx="7886700" cy="4847329"/>
          </a:xfrm>
          <a:prstGeom prst="rect">
            <a:avLst/>
          </a:prstGeom>
        </p:spPr>
      </p:pic>
      <p:sp>
        <p:nvSpPr>
          <p:cNvPr id="6" name="Text Box 1">
            <a:extLst>
              <a:ext uri="{FF2B5EF4-FFF2-40B4-BE49-F238E27FC236}">
                <a16:creationId xmlns:a16="http://schemas.microsoft.com/office/drawing/2014/main" xmlns="" id="{EF0AFF2D-A74E-DB45-8D8D-44909D9ECF4B}"/>
              </a:ext>
            </a:extLst>
          </p:cNvPr>
          <p:cNvSpPr txBox="1">
            <a:spLocks noChangeArrowheads="1"/>
          </p:cNvSpPr>
          <p:nvPr/>
        </p:nvSpPr>
        <p:spPr bwMode="auto">
          <a:xfrm>
            <a:off x="828135" y="567304"/>
            <a:ext cx="10865101" cy="4329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3200" b="0" i="0" u="none" strike="noStrike" kern="1200" cap="none" spc="0" normalizeH="0" baseline="0" noProof="0" dirty="0">
                <a:ln>
                  <a:noFill/>
                </a:ln>
                <a:solidFill>
                  <a:srgbClr val="333399"/>
                </a:solidFill>
                <a:effectLst/>
                <a:uLnTx/>
                <a:uFillTx/>
                <a:latin typeface="Arial" charset="0"/>
                <a:ea typeface="Arial Unicode MS" charset="0"/>
                <a:cs typeface="Arial Unicode MS" charset="0"/>
              </a:rPr>
              <a:t>Example: </a:t>
            </a:r>
          </a:p>
          <a:p>
            <a:pPr marL="0" marR="0" lvl="0" indent="0" algn="l" defTabSz="914400" rtl="0" eaLnBrk="1" fontAlgn="auto" latinLnBrk="0" hangingPunct="1">
              <a:lnSpc>
                <a:spcPct val="100000"/>
              </a:lnSpc>
              <a:spcBef>
                <a:spcPts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3200" b="0" i="0" u="none" strike="noStrike" kern="1200" cap="none" spc="0" normalizeH="0" baseline="0" noProof="0" dirty="0">
                <a:ln>
                  <a:noFill/>
                </a:ln>
                <a:solidFill>
                  <a:srgbClr val="333399"/>
                </a:solidFill>
                <a:effectLst/>
                <a:uLnTx/>
                <a:uFillTx/>
                <a:latin typeface="Arial" charset="0"/>
                <a:ea typeface="Arial Unicode MS" charset="0"/>
                <a:cs typeface="Arial Unicode MS" charset="0"/>
              </a:rPr>
              <a:t>How fairness and reciprocity developed during evolution</a:t>
            </a:r>
          </a:p>
        </p:txBody>
      </p:sp>
    </p:spTree>
    <p:extLst>
      <p:ext uri="{BB962C8B-B14F-4D97-AF65-F5344CB8AC3E}">
        <p14:creationId xmlns:p14="http://schemas.microsoft.com/office/powerpoint/2010/main" val="2957326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911B02D-9C0D-5C4F-A98E-41053BEEE1AA}"/>
              </a:ext>
            </a:extLst>
          </p:cNvPr>
          <p:cNvSpPr/>
          <p:nvPr/>
        </p:nvSpPr>
        <p:spPr>
          <a:xfrm>
            <a:off x="0" y="-39005"/>
            <a:ext cx="12192000" cy="6848474"/>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GT Pressura Mono" panose="02000506020000020004" pitchFamily="2" charset="77"/>
              <a:ea typeface="+mn-ea"/>
              <a:cs typeface="+mn-cs"/>
            </a:endParaRPr>
          </a:p>
        </p:txBody>
      </p:sp>
      <p:sp>
        <p:nvSpPr>
          <p:cNvPr id="2" name="Title 1">
            <a:extLst>
              <a:ext uri="{FF2B5EF4-FFF2-40B4-BE49-F238E27FC236}">
                <a16:creationId xmlns:a16="http://schemas.microsoft.com/office/drawing/2014/main" xmlns="" id="{D94D40DF-4F1E-EB4C-BD46-EB915BF5C7FC}"/>
              </a:ext>
            </a:extLst>
          </p:cNvPr>
          <p:cNvSpPr>
            <a:spLocks noGrp="1"/>
          </p:cNvSpPr>
          <p:nvPr>
            <p:ph type="title"/>
          </p:nvPr>
        </p:nvSpPr>
        <p:spPr>
          <a:xfrm>
            <a:off x="789213" y="142712"/>
            <a:ext cx="10515600" cy="673261"/>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defTabSz="449263" fontAlgn="base">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dirty="0">
                <a:solidFill>
                  <a:srgbClr val="333399"/>
                </a:solidFill>
                <a:latin typeface="Arial" charset="0"/>
                <a:ea typeface="Arial Unicode MS" charset="0"/>
                <a:cs typeface="Arial Unicode MS" charset="0"/>
              </a:rPr>
              <a:t>Some characteristics of ethical values</a:t>
            </a:r>
          </a:p>
        </p:txBody>
      </p:sp>
      <p:sp>
        <p:nvSpPr>
          <p:cNvPr id="3" name="Content Placeholder 2">
            <a:extLst>
              <a:ext uri="{FF2B5EF4-FFF2-40B4-BE49-F238E27FC236}">
                <a16:creationId xmlns:a16="http://schemas.microsoft.com/office/drawing/2014/main" xmlns="" id="{27D72202-C929-2744-A335-779A08131A48}"/>
              </a:ext>
            </a:extLst>
          </p:cNvPr>
          <p:cNvSpPr>
            <a:spLocks noGrp="1"/>
          </p:cNvSpPr>
          <p:nvPr>
            <p:ph idx="1"/>
          </p:nvPr>
        </p:nvSpPr>
        <p:spPr>
          <a:xfrm>
            <a:off x="789213" y="1142999"/>
            <a:ext cx="11047404" cy="5304295"/>
          </a:xfrm>
        </p:spPr>
        <p:txBody>
          <a:bodyPr>
            <a:normAutofit fontScale="92500" lnSpcReduction="20000"/>
          </a:bodyPr>
          <a:lstStyle/>
          <a:p>
            <a:pPr marL="0" indent="0">
              <a:buNone/>
            </a:pPr>
            <a:r>
              <a:rPr lang="en-US" dirty="0"/>
              <a:t>My ethical values – voluntarily </a:t>
            </a:r>
            <a:r>
              <a:rPr lang="en-US" b="1" dirty="0">
                <a:solidFill>
                  <a:srgbClr val="0070C0"/>
                </a:solidFill>
              </a:rPr>
              <a:t>limit my options </a:t>
            </a:r>
            <a:r>
              <a:rPr lang="en-US" dirty="0"/>
              <a:t>for my action </a:t>
            </a:r>
            <a:br>
              <a:rPr lang="en-US" dirty="0"/>
            </a:br>
            <a:r>
              <a:rPr lang="en-US" dirty="0"/>
              <a:t>(tools can be used for ethical and unethical purposes)</a:t>
            </a:r>
          </a:p>
          <a:p>
            <a:pPr marL="0" indent="0">
              <a:buNone/>
            </a:pPr>
            <a:endParaRPr lang="en-US" dirty="0"/>
          </a:p>
          <a:p>
            <a:pPr marL="0" indent="0">
              <a:buNone/>
            </a:pPr>
            <a:r>
              <a:rPr lang="en-US" b="1" dirty="0">
                <a:solidFill>
                  <a:srgbClr val="0070C0"/>
                </a:solidFill>
              </a:rPr>
              <a:t>Culture</a:t>
            </a:r>
            <a:r>
              <a:rPr lang="en-US" dirty="0"/>
              <a:t> is represented by e.g.</a:t>
            </a:r>
            <a:br>
              <a:rPr lang="en-US" dirty="0"/>
            </a:br>
            <a:r>
              <a:rPr lang="en-US" dirty="0"/>
              <a:t>common </a:t>
            </a:r>
            <a:r>
              <a:rPr lang="en-US" b="1" dirty="0">
                <a:solidFill>
                  <a:srgbClr val="0070C0"/>
                </a:solidFill>
              </a:rPr>
              <a:t>behaviors</a:t>
            </a:r>
            <a:r>
              <a:rPr lang="en-US" dirty="0"/>
              <a:t>, rites, norms, signs, perspectives, </a:t>
            </a:r>
            <a:r>
              <a:rPr lang="en-US" b="1" dirty="0">
                <a:solidFill>
                  <a:srgbClr val="0070C0"/>
                </a:solidFill>
              </a:rPr>
              <a:t>beliefs</a:t>
            </a:r>
            <a:r>
              <a:rPr lang="en-US" dirty="0"/>
              <a:t> and </a:t>
            </a:r>
            <a:r>
              <a:rPr lang="en-US" b="1" dirty="0">
                <a:solidFill>
                  <a:srgbClr val="0070C0"/>
                </a:solidFill>
              </a:rPr>
              <a:t>values</a:t>
            </a:r>
          </a:p>
          <a:p>
            <a:pPr marL="0" indent="0">
              <a:buNone/>
            </a:pPr>
            <a:endParaRPr lang="en-US" dirty="0"/>
          </a:p>
          <a:p>
            <a:r>
              <a:rPr lang="en-US" b="1" dirty="0">
                <a:solidFill>
                  <a:srgbClr val="0070C0"/>
                </a:solidFill>
              </a:rPr>
              <a:t>Values connect people</a:t>
            </a:r>
            <a:r>
              <a:rPr lang="en-US" b="1" dirty="0"/>
              <a:t>, </a:t>
            </a:r>
            <a:r>
              <a:rPr lang="en-US" dirty="0"/>
              <a:t>they are commonly accepted &amp; felt by humans</a:t>
            </a:r>
          </a:p>
          <a:p>
            <a:r>
              <a:rPr lang="en-US" b="1" dirty="0"/>
              <a:t/>
            </a:r>
            <a:br>
              <a:rPr lang="en-US" b="1" dirty="0"/>
            </a:br>
            <a:r>
              <a:rPr lang="en-US" b="1" dirty="0">
                <a:solidFill>
                  <a:srgbClr val="0070C0"/>
                </a:solidFill>
              </a:rPr>
              <a:t>Beliefs divide</a:t>
            </a:r>
            <a:r>
              <a:rPr lang="en-US" b="1" dirty="0"/>
              <a:t>, </a:t>
            </a:r>
            <a:r>
              <a:rPr lang="en-US" dirty="0"/>
              <a:t>they define communities, are based on transferred experience </a:t>
            </a:r>
            <a:r>
              <a:rPr lang="en-US" b="1" dirty="0"/>
              <a:t/>
            </a:r>
            <a:br>
              <a:rPr lang="en-US" b="1" dirty="0"/>
            </a:br>
            <a:r>
              <a:rPr lang="en-US" dirty="0"/>
              <a:t>If beliefs are challenged, e.g. by disruptions of communities, values become more visible</a:t>
            </a:r>
          </a:p>
          <a:p>
            <a:pPr marL="0" indent="0">
              <a:buNone/>
            </a:pPr>
            <a:endParaRPr lang="en-US" dirty="0"/>
          </a:p>
          <a:p>
            <a:pPr marL="0" indent="0">
              <a:buNone/>
            </a:pPr>
            <a:r>
              <a:rPr lang="en-US" dirty="0"/>
              <a:t>We all are part of many </a:t>
            </a:r>
            <a:r>
              <a:rPr lang="en-US" b="1" dirty="0">
                <a:solidFill>
                  <a:srgbClr val="0070C0"/>
                </a:solidFill>
              </a:rPr>
              <a:t>communities</a:t>
            </a:r>
            <a:r>
              <a:rPr lang="en-US" dirty="0"/>
              <a:t> and their specific cultures:</a:t>
            </a:r>
            <a:br>
              <a:rPr lang="en-US" dirty="0"/>
            </a:br>
            <a:r>
              <a:rPr lang="en-US" dirty="0"/>
              <a:t>Family, Spouse, School, Job-role, Company, Profession, Hobby, </a:t>
            </a:r>
            <a:br>
              <a:rPr lang="en-US" dirty="0"/>
            </a:br>
            <a:r>
              <a:rPr lang="en-US" dirty="0"/>
              <a:t>Clubs, Nation, Ethnicity, Gender, Religion, Language</a:t>
            </a:r>
          </a:p>
          <a:p>
            <a:pPr marL="0" indent="0">
              <a:buNone/>
            </a:pPr>
            <a:endParaRPr lang="en-US" dirty="0"/>
          </a:p>
          <a:p>
            <a:pPr marL="0" indent="0">
              <a:buNone/>
            </a:pPr>
            <a:r>
              <a:rPr lang="en-US" b="1" dirty="0">
                <a:solidFill>
                  <a:srgbClr val="0070C0"/>
                </a:solidFill>
              </a:rPr>
              <a:t>Our identity </a:t>
            </a:r>
            <a:r>
              <a:rPr lang="en-US" dirty="0"/>
              <a:t>is created in the intersection of these cultures</a:t>
            </a:r>
          </a:p>
          <a:p>
            <a:pPr marL="0" indent="0">
              <a:buNone/>
            </a:pPr>
            <a:endParaRPr lang="en-US" dirty="0"/>
          </a:p>
          <a:p>
            <a:pPr marL="0" indent="0">
              <a:buNone/>
            </a:pPr>
            <a:endParaRPr lang="en-US" dirty="0"/>
          </a:p>
        </p:txBody>
      </p:sp>
      <p:pic>
        <p:nvPicPr>
          <p:cNvPr id="17410" name="Picture 2" descr="Actionable Venn Diagrams in Tableau | InterWorks">
            <a:extLst>
              <a:ext uri="{FF2B5EF4-FFF2-40B4-BE49-F238E27FC236}">
                <a16:creationId xmlns:a16="http://schemas.microsoft.com/office/drawing/2014/main" xmlns="" id="{6120D437-7BBA-9F43-999F-844754A748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3257" y="4273556"/>
            <a:ext cx="2783360" cy="23096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8FD2BFB5-F352-7D4A-992F-40BC8DFFF487}"/>
              </a:ext>
            </a:extLst>
          </p:cNvPr>
          <p:cNvSpPr txBox="1"/>
          <p:nvPr/>
        </p:nvSpPr>
        <p:spPr>
          <a:xfrm>
            <a:off x="10129786" y="5242277"/>
            <a:ext cx="630301" cy="461665"/>
          </a:xfrm>
          <a:prstGeom prst="rect">
            <a:avLst/>
          </a:prstGeom>
          <a:noFill/>
        </p:spPr>
        <p:txBody>
          <a:bodyPr wrap="none" rtlCol="0">
            <a:spAutoFit/>
          </a:bodyPr>
          <a:lstStyle/>
          <a:p>
            <a:r>
              <a:rPr lang="en-US" sz="2400" b="1" dirty="0"/>
              <a:t>me</a:t>
            </a:r>
          </a:p>
        </p:txBody>
      </p:sp>
      <p:pic>
        <p:nvPicPr>
          <p:cNvPr id="16386" name="Picture 2">
            <a:extLst>
              <a:ext uri="{FF2B5EF4-FFF2-40B4-BE49-F238E27FC236}">
                <a16:creationId xmlns:a16="http://schemas.microsoft.com/office/drawing/2014/main" xmlns="" id="{1FF1F015-4AF5-2C4A-95E9-C50DDC6AAA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2286" y="627626"/>
            <a:ext cx="1522970" cy="152297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xmlns="" id="{434B5C9C-7EB4-324D-9598-590E21A5DC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29786" y="1763257"/>
            <a:ext cx="1860550" cy="1350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193017"/>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64917A87-5D09-C747-91E4-71FD48A5C18F}"/>
              </a:ext>
            </a:extLst>
          </p:cNvPr>
          <p:cNvSpPr/>
          <p:nvPr/>
        </p:nvSpPr>
        <p:spPr>
          <a:xfrm>
            <a:off x="0" y="-39005"/>
            <a:ext cx="12192000" cy="6848474"/>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GT Pressura Mono" panose="02000506020000020004" pitchFamily="2" charset="77"/>
              <a:ea typeface="+mn-ea"/>
              <a:cs typeface="+mn-cs"/>
            </a:endParaRPr>
          </a:p>
        </p:txBody>
      </p:sp>
      <p:sp>
        <p:nvSpPr>
          <p:cNvPr id="71681" name="Text Box 1"/>
          <p:cNvSpPr txBox="1">
            <a:spLocks noChangeArrowheads="1"/>
          </p:cNvSpPr>
          <p:nvPr/>
        </p:nvSpPr>
        <p:spPr bwMode="auto">
          <a:xfrm>
            <a:off x="1949333" y="365828"/>
            <a:ext cx="8533609" cy="50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defTabSz="449263" fontAlgn="base">
              <a:spcBef>
                <a:spcPct val="0"/>
              </a:spcBef>
              <a:spcAft>
                <a:spcPct val="0"/>
              </a:spcAft>
              <a:buSzPct val="100000"/>
              <a:defRPr/>
            </a:pPr>
            <a:r>
              <a:rPr lang="en-US" altLang="en-US" sz="2800" dirty="0">
                <a:solidFill>
                  <a:srgbClr val="333399"/>
                </a:solidFill>
              </a:rPr>
              <a:t>What does it mean to be good (ethical) person?</a:t>
            </a:r>
          </a:p>
        </p:txBody>
      </p:sp>
      <p:sp>
        <p:nvSpPr>
          <p:cNvPr id="5" name="Inhaltsplatzhalter 2">
            <a:extLst>
              <a:ext uri="{FF2B5EF4-FFF2-40B4-BE49-F238E27FC236}">
                <a16:creationId xmlns:a16="http://schemas.microsoft.com/office/drawing/2014/main" xmlns="" id="{AB8D5154-D9E8-094A-819C-72299DDB2314}"/>
              </a:ext>
            </a:extLst>
          </p:cNvPr>
          <p:cNvSpPr txBox="1">
            <a:spLocks/>
          </p:cNvSpPr>
          <p:nvPr/>
        </p:nvSpPr>
        <p:spPr>
          <a:xfrm>
            <a:off x="1954851" y="1184592"/>
            <a:ext cx="8353424" cy="4176464"/>
          </a:xfrm>
          <a:prstGeom prst="rect">
            <a:avLst/>
          </a:prstGeom>
        </p:spPr>
        <p:txBody>
          <a:bodyPr vert="horz" lIns="0" tIns="0" rIns="0" bIns="0" rtlCol="0">
            <a:noAutofit/>
          </a:bodyPr>
          <a:lstStyle/>
          <a:p>
            <a:pPr marL="342900" indent="-342900" defTabSz="449263" eaLnBrk="0" fontAlgn="base" hangingPunct="0">
              <a:spcBef>
                <a:spcPct val="0"/>
              </a:spcBef>
              <a:spcAft>
                <a:spcPct val="0"/>
              </a:spcAft>
              <a:buFont typeface="Arial" panose="020B0604020202020204" pitchFamily="34" charset="0"/>
              <a:buChar char="•"/>
            </a:pPr>
            <a:r>
              <a:rPr lang="en-US" sz="2400" b="1" dirty="0">
                <a:solidFill>
                  <a:prstClr val="black"/>
                </a:solidFill>
                <a:latin typeface="Arial" charset="0"/>
                <a:ea typeface="Arial Unicode MS" charset="0"/>
                <a:cs typeface="Arial Unicode MS" charset="0"/>
              </a:rPr>
              <a:t>What can I be </a:t>
            </a:r>
            <a:r>
              <a:rPr lang="en-US" sz="2400" dirty="0">
                <a:solidFill>
                  <a:prstClr val="black"/>
                </a:solidFill>
                <a:latin typeface="Arial" charset="0"/>
                <a:ea typeface="Arial Unicode MS" charset="0"/>
                <a:cs typeface="Arial Unicode MS" charset="0"/>
              </a:rPr>
              <a:t>to make project success more probable?</a:t>
            </a:r>
          </a:p>
          <a:p>
            <a:pPr marL="363538" indent="-363538" defTabSz="449263" eaLnBrk="0" fontAlgn="base" hangingPunct="0">
              <a:spcBef>
                <a:spcPct val="0"/>
              </a:spcBef>
              <a:spcAft>
                <a:spcPct val="0"/>
              </a:spcAft>
              <a:buFont typeface="Wingdings" pitchFamily="2" charset="2"/>
              <a:buChar char="§"/>
            </a:pPr>
            <a:r>
              <a:rPr lang="en-US" sz="2400" dirty="0">
                <a:solidFill>
                  <a:prstClr val="black"/>
                </a:solidFill>
                <a:latin typeface="Arial" charset="0"/>
                <a:ea typeface="Arial Unicode MS" charset="0"/>
                <a:cs typeface="Arial Unicode MS" charset="0"/>
              </a:rPr>
              <a:t>How can I interact with others for this?</a:t>
            </a:r>
          </a:p>
          <a:p>
            <a:pPr marL="363538" indent="-363538" defTabSz="449263" eaLnBrk="0" fontAlgn="base" hangingPunct="0">
              <a:spcBef>
                <a:spcPct val="0"/>
              </a:spcBef>
              <a:spcAft>
                <a:spcPct val="0"/>
              </a:spcAft>
              <a:buFont typeface="Wingdings" pitchFamily="2" charset="2"/>
              <a:buChar char="§"/>
            </a:pPr>
            <a:r>
              <a:rPr lang="en-US" sz="2400" dirty="0">
                <a:solidFill>
                  <a:prstClr val="black"/>
                </a:solidFill>
                <a:latin typeface="Arial" charset="0"/>
                <a:ea typeface="Arial Unicode MS" charset="0"/>
                <a:cs typeface="Arial Unicode MS" charset="0"/>
              </a:rPr>
              <a:t>How can I support the team to be effective?</a:t>
            </a:r>
          </a:p>
          <a:p>
            <a:pPr marL="363538" indent="-363538" defTabSz="449263" eaLnBrk="0" fontAlgn="base" hangingPunct="0">
              <a:spcBef>
                <a:spcPct val="0"/>
              </a:spcBef>
              <a:spcAft>
                <a:spcPct val="0"/>
              </a:spcAft>
              <a:buFont typeface="Wingdings" pitchFamily="2" charset="2"/>
              <a:buChar char="§"/>
            </a:pPr>
            <a:endParaRPr lang="en-US" sz="2400" dirty="0">
              <a:solidFill>
                <a:prstClr val="black"/>
              </a:solidFill>
              <a:latin typeface="Arial" charset="0"/>
              <a:ea typeface="Arial Unicode MS" charset="0"/>
              <a:cs typeface="Arial Unicode MS" charset="0"/>
            </a:endParaRPr>
          </a:p>
          <a:p>
            <a:pPr marL="363538" indent="-363538" defTabSz="449263" eaLnBrk="0" fontAlgn="base" hangingPunct="0">
              <a:spcBef>
                <a:spcPct val="0"/>
              </a:spcBef>
              <a:spcAft>
                <a:spcPct val="0"/>
              </a:spcAft>
              <a:buFont typeface="Wingdings" pitchFamily="2" charset="2"/>
              <a:buChar char="§"/>
            </a:pPr>
            <a:endParaRPr lang="en-US" sz="2400" dirty="0">
              <a:solidFill>
                <a:prstClr val="black"/>
              </a:solidFill>
              <a:latin typeface="Arial" charset="0"/>
              <a:ea typeface="Arial Unicode MS" charset="0"/>
              <a:cs typeface="Arial Unicode MS" charset="0"/>
            </a:endParaRPr>
          </a:p>
          <a:p>
            <a:pPr marL="363538" indent="-363538" defTabSz="449263" eaLnBrk="0" fontAlgn="base" hangingPunct="0">
              <a:spcBef>
                <a:spcPct val="0"/>
              </a:spcBef>
              <a:spcAft>
                <a:spcPct val="0"/>
              </a:spcAft>
              <a:buFont typeface="Wingdings" pitchFamily="2" charset="2"/>
              <a:buChar char="§"/>
            </a:pPr>
            <a:endParaRPr lang="en-US" sz="2400" kern="0" dirty="0">
              <a:solidFill>
                <a:prstClr val="black"/>
              </a:solidFill>
              <a:latin typeface="Arial" charset="0"/>
              <a:ea typeface="Arial Unicode MS" charset="0"/>
              <a:cs typeface="Arial Unicode MS" charset="0"/>
            </a:endParaRPr>
          </a:p>
        </p:txBody>
      </p:sp>
      <p:graphicFrame>
        <p:nvGraphicFramePr>
          <p:cNvPr id="2" name="Diagram 1">
            <a:extLst>
              <a:ext uri="{FF2B5EF4-FFF2-40B4-BE49-F238E27FC236}">
                <a16:creationId xmlns:a16="http://schemas.microsoft.com/office/drawing/2014/main" xmlns="" id="{E9151AF3-216D-4949-944B-996CAE04B10D}"/>
              </a:ext>
            </a:extLst>
          </p:cNvPr>
          <p:cNvGraphicFramePr/>
          <p:nvPr/>
        </p:nvGraphicFramePr>
        <p:xfrm>
          <a:off x="619760" y="2094597"/>
          <a:ext cx="1095248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descr="Group">
            <a:extLst>
              <a:ext uri="{FF2B5EF4-FFF2-40B4-BE49-F238E27FC236}">
                <a16:creationId xmlns:a16="http://schemas.microsoft.com/office/drawing/2014/main" xmlns="" id="{E1038C65-927E-FB4E-BDEB-3714A35C40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286434" y="5701397"/>
            <a:ext cx="914400" cy="914400"/>
          </a:xfrm>
          <a:prstGeom prst="rect">
            <a:avLst/>
          </a:prstGeom>
        </p:spPr>
      </p:pic>
      <p:pic>
        <p:nvPicPr>
          <p:cNvPr id="9" name="Graphic 8" descr="Man">
            <a:extLst>
              <a:ext uri="{FF2B5EF4-FFF2-40B4-BE49-F238E27FC236}">
                <a16:creationId xmlns:a16="http://schemas.microsoft.com/office/drawing/2014/main" xmlns="" id="{BB3C4347-D7E3-AE48-B1A0-38C9CAB5ED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330748" y="5701397"/>
            <a:ext cx="914400" cy="914400"/>
          </a:xfrm>
          <a:prstGeom prst="rect">
            <a:avLst/>
          </a:prstGeom>
        </p:spPr>
      </p:pic>
      <p:pic>
        <p:nvPicPr>
          <p:cNvPr id="11" name="Graphic 10" descr="Trophy">
            <a:extLst>
              <a:ext uri="{FF2B5EF4-FFF2-40B4-BE49-F238E27FC236}">
                <a16:creationId xmlns:a16="http://schemas.microsoft.com/office/drawing/2014/main" xmlns="" id="{2EE2B30F-77B2-F348-842C-4A2E255AAD8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0017978" y="5701397"/>
            <a:ext cx="914400" cy="914400"/>
          </a:xfrm>
          <a:prstGeom prst="rect">
            <a:avLst/>
          </a:prstGeom>
        </p:spPr>
      </p:pic>
      <p:pic>
        <p:nvPicPr>
          <p:cNvPr id="10" name="Graphic 9" descr="Line arrow Rotate left">
            <a:extLst>
              <a:ext uri="{FF2B5EF4-FFF2-40B4-BE49-F238E27FC236}">
                <a16:creationId xmlns:a16="http://schemas.microsoft.com/office/drawing/2014/main" xmlns="" id="{E254823A-733C-2041-835E-9F0BAD6B115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2744371" y="4218056"/>
            <a:ext cx="914400" cy="914400"/>
          </a:xfrm>
          <a:prstGeom prst="rect">
            <a:avLst/>
          </a:prstGeom>
        </p:spPr>
      </p:pic>
      <p:pic>
        <p:nvPicPr>
          <p:cNvPr id="12" name="Graphic 11" descr="Line arrow Rotate left">
            <a:extLst>
              <a:ext uri="{FF2B5EF4-FFF2-40B4-BE49-F238E27FC236}">
                <a16:creationId xmlns:a16="http://schemas.microsoft.com/office/drawing/2014/main" xmlns="" id="{A4D54A44-2A10-2E4B-9601-86FA9F0B115B}"/>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8316305" y="4126597"/>
            <a:ext cx="914400" cy="914400"/>
          </a:xfrm>
          <a:prstGeom prst="rect">
            <a:avLst/>
          </a:prstGeom>
        </p:spPr>
      </p:pic>
      <p:pic>
        <p:nvPicPr>
          <p:cNvPr id="13" name="Graphic 12" descr="Line arrow Rotate left">
            <a:extLst>
              <a:ext uri="{FF2B5EF4-FFF2-40B4-BE49-F238E27FC236}">
                <a16:creationId xmlns:a16="http://schemas.microsoft.com/office/drawing/2014/main" xmlns="" id="{A80DC756-45C9-C94F-AD4D-89C5B73925F3}"/>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5611923" y="4175819"/>
            <a:ext cx="914400" cy="914400"/>
          </a:xfrm>
          <a:prstGeom prst="rect">
            <a:avLst/>
          </a:prstGeom>
        </p:spPr>
      </p:pic>
      <p:pic>
        <p:nvPicPr>
          <p:cNvPr id="15" name="Graphic 14" descr="Group">
            <a:extLst>
              <a:ext uri="{FF2B5EF4-FFF2-40B4-BE49-F238E27FC236}">
                <a16:creationId xmlns:a16="http://schemas.microsoft.com/office/drawing/2014/main" xmlns="" id="{25964560-EFB1-E54B-9913-DBBC474DCE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991168" y="5673407"/>
            <a:ext cx="914400" cy="914400"/>
          </a:xfrm>
          <a:prstGeom prst="rect">
            <a:avLst/>
          </a:prstGeom>
        </p:spPr>
      </p:pic>
    </p:spTree>
    <p:extLst>
      <p:ext uri="{BB962C8B-B14F-4D97-AF65-F5344CB8AC3E}">
        <p14:creationId xmlns:p14="http://schemas.microsoft.com/office/powerpoint/2010/main" val="4164113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02D240D-E5C6-7C45-92EC-5BE0BC695131}"/>
              </a:ext>
            </a:extLst>
          </p:cNvPr>
          <p:cNvSpPr/>
          <p:nvPr/>
        </p:nvSpPr>
        <p:spPr>
          <a:xfrm>
            <a:off x="0" y="9526"/>
            <a:ext cx="12192000" cy="6848474"/>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GT Pressura Mono" panose="02000506020000020004" pitchFamily="2" charset="77"/>
              <a:ea typeface="+mn-ea"/>
              <a:cs typeface="+mn-cs"/>
            </a:endParaRPr>
          </a:p>
        </p:txBody>
      </p:sp>
      <p:sp>
        <p:nvSpPr>
          <p:cNvPr id="2" name="Title 1">
            <a:extLst>
              <a:ext uri="{FF2B5EF4-FFF2-40B4-BE49-F238E27FC236}">
                <a16:creationId xmlns:a16="http://schemas.microsoft.com/office/drawing/2014/main" xmlns="" id="{F8319231-3B88-8E49-AC61-1AFEAA389FE0}"/>
              </a:ext>
            </a:extLst>
          </p:cNvPr>
          <p:cNvSpPr>
            <a:spLocks noGrp="1"/>
          </p:cNvSpPr>
          <p:nvPr>
            <p:ph type="title"/>
          </p:nvPr>
        </p:nvSpPr>
        <p:spPr>
          <a:xfrm>
            <a:off x="838200" y="306869"/>
            <a:ext cx="10515600" cy="354541"/>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dirty="0">
                <a:solidFill>
                  <a:srgbClr val="333399"/>
                </a:solidFill>
                <a:latin typeface="Arial" charset="0"/>
                <a:ea typeface="Arial Unicode MS" charset="0"/>
                <a:cs typeface="Arial Unicode MS" charset="0"/>
              </a:rPr>
              <a:t>Emotional Intelligence – a base for leadership</a:t>
            </a:r>
          </a:p>
        </p:txBody>
      </p:sp>
      <p:graphicFrame>
        <p:nvGraphicFramePr>
          <p:cNvPr id="4" name="Diagram 3">
            <a:extLst>
              <a:ext uri="{FF2B5EF4-FFF2-40B4-BE49-F238E27FC236}">
                <a16:creationId xmlns:a16="http://schemas.microsoft.com/office/drawing/2014/main" xmlns="" id="{AD68602B-D684-8147-A0C1-E73451327A17}"/>
              </a:ext>
            </a:extLst>
          </p:cNvPr>
          <p:cNvGraphicFramePr/>
          <p:nvPr/>
        </p:nvGraphicFramePr>
        <p:xfrm>
          <a:off x="2032000" y="95519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xmlns="" id="{037347E8-4947-6447-8336-782EC9468EA0}"/>
              </a:ext>
            </a:extLst>
          </p:cNvPr>
          <p:cNvSpPr txBox="1"/>
          <p:nvPr/>
        </p:nvSpPr>
        <p:spPr>
          <a:xfrm>
            <a:off x="3243532" y="3479860"/>
            <a:ext cx="109677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observe</a:t>
            </a:r>
          </a:p>
        </p:txBody>
      </p:sp>
      <p:sp>
        <p:nvSpPr>
          <p:cNvPr id="5" name="TextBox 4">
            <a:extLst>
              <a:ext uri="{FF2B5EF4-FFF2-40B4-BE49-F238E27FC236}">
                <a16:creationId xmlns:a16="http://schemas.microsoft.com/office/drawing/2014/main" xmlns="" id="{F59F1CB4-B682-F94A-A90C-CD986C045A2B}"/>
              </a:ext>
            </a:extLst>
          </p:cNvPr>
          <p:cNvSpPr txBox="1"/>
          <p:nvPr/>
        </p:nvSpPr>
        <p:spPr>
          <a:xfrm>
            <a:off x="8281359" y="3479860"/>
            <a:ext cx="5261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act</a:t>
            </a:r>
          </a:p>
        </p:txBody>
      </p:sp>
      <p:sp>
        <p:nvSpPr>
          <p:cNvPr id="6" name="TextBox 5">
            <a:extLst>
              <a:ext uri="{FF2B5EF4-FFF2-40B4-BE49-F238E27FC236}">
                <a16:creationId xmlns:a16="http://schemas.microsoft.com/office/drawing/2014/main" xmlns="" id="{6DE6047B-D642-7746-BCA5-6B70694D0A00}"/>
              </a:ext>
            </a:extLst>
          </p:cNvPr>
          <p:cNvSpPr txBox="1"/>
          <p:nvPr/>
        </p:nvSpPr>
        <p:spPr>
          <a:xfrm>
            <a:off x="5843366" y="1200065"/>
            <a:ext cx="5405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me</a:t>
            </a:r>
          </a:p>
        </p:txBody>
      </p:sp>
      <p:sp>
        <p:nvSpPr>
          <p:cNvPr id="7" name="TextBox 6">
            <a:extLst>
              <a:ext uri="{FF2B5EF4-FFF2-40B4-BE49-F238E27FC236}">
                <a16:creationId xmlns:a16="http://schemas.microsoft.com/office/drawing/2014/main" xmlns="" id="{57312E35-0E7F-5C4E-91A6-028311823DFD}"/>
              </a:ext>
            </a:extLst>
          </p:cNvPr>
          <p:cNvSpPr txBox="1"/>
          <p:nvPr/>
        </p:nvSpPr>
        <p:spPr>
          <a:xfrm>
            <a:off x="5792070" y="5296619"/>
            <a:ext cx="5982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you</a:t>
            </a:r>
          </a:p>
        </p:txBody>
      </p:sp>
      <p:sp>
        <p:nvSpPr>
          <p:cNvPr id="8" name="Rounded Rectangle 7">
            <a:extLst>
              <a:ext uri="{FF2B5EF4-FFF2-40B4-BE49-F238E27FC236}">
                <a16:creationId xmlns:a16="http://schemas.microsoft.com/office/drawing/2014/main" xmlns="" id="{61620835-4B06-4F46-BCDD-DEA7DF7429C0}"/>
              </a:ext>
            </a:extLst>
          </p:cNvPr>
          <p:cNvSpPr/>
          <p:nvPr/>
        </p:nvSpPr>
        <p:spPr>
          <a:xfrm>
            <a:off x="2826740" y="4308915"/>
            <a:ext cx="6622059" cy="40011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Stakeholder Management</a:t>
            </a:r>
          </a:p>
        </p:txBody>
      </p:sp>
    </p:spTree>
    <p:extLst>
      <p:ext uri="{BB962C8B-B14F-4D97-AF65-F5344CB8AC3E}">
        <p14:creationId xmlns:p14="http://schemas.microsoft.com/office/powerpoint/2010/main" val="1727798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FFFB40DE-25EC-9245-A0B8-375ED1B89430}"/>
              </a:ext>
            </a:extLst>
          </p:cNvPr>
          <p:cNvSpPr/>
          <p:nvPr/>
        </p:nvSpPr>
        <p:spPr>
          <a:xfrm>
            <a:off x="0" y="0"/>
            <a:ext cx="12192000" cy="6940446"/>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graphicFrame>
        <p:nvGraphicFramePr>
          <p:cNvPr id="4" name="Table 3">
            <a:extLst>
              <a:ext uri="{FF2B5EF4-FFF2-40B4-BE49-F238E27FC236}">
                <a16:creationId xmlns:a16="http://schemas.microsoft.com/office/drawing/2014/main" xmlns="" id="{BC8A43D6-18E7-4D4D-9A38-7FC47F39B121}"/>
              </a:ext>
            </a:extLst>
          </p:cNvPr>
          <p:cNvGraphicFramePr>
            <a:graphicFrameLocks noGrp="1"/>
          </p:cNvGraphicFramePr>
          <p:nvPr/>
        </p:nvGraphicFramePr>
        <p:xfrm>
          <a:off x="1245140" y="1089498"/>
          <a:ext cx="9396920" cy="4991983"/>
        </p:xfrm>
        <a:graphic>
          <a:graphicData uri="http://schemas.openxmlformats.org/drawingml/2006/table">
            <a:tbl>
              <a:tblPr firstRow="1" bandRow="1">
                <a:tableStyleId>{5C22544A-7EE6-4342-B048-85BDC9FD1C3A}</a:tableStyleId>
              </a:tblPr>
              <a:tblGrid>
                <a:gridCol w="9396920">
                  <a:extLst>
                    <a:ext uri="{9D8B030D-6E8A-4147-A177-3AD203B41FA5}">
                      <a16:colId xmlns:a16="http://schemas.microsoft.com/office/drawing/2014/main" xmlns="" val="20000"/>
                    </a:ext>
                  </a:extLst>
                </a:gridCol>
              </a:tblGrid>
              <a:tr h="825363">
                <a:tc>
                  <a:txBody>
                    <a:bodyPr/>
                    <a:lstStyle/>
                    <a:p>
                      <a:pPr marL="0" algn="l" defTabSz="914400" rtl="0" eaLnBrk="1" latinLnBrk="0" hangingPunct="1"/>
                      <a:r>
                        <a:rPr lang="en-GB" sz="2400" kern="1200" dirty="0">
                          <a:solidFill>
                            <a:srgbClr val="FFFF00"/>
                          </a:solidFill>
                          <a:latin typeface="+mn-lt"/>
                          <a:ea typeface="+mn-ea"/>
                          <a:cs typeface="+mn-cs"/>
                        </a:rPr>
                        <a:t>As Project Managers …</a:t>
                      </a:r>
                    </a:p>
                  </a:txBody>
                  <a:tcPr marL="68580" marR="68580" marT="34290" marB="34290"/>
                </a:tc>
                <a:extLst>
                  <a:ext uri="{0D108BD9-81ED-4DB2-BD59-A6C34878D82A}">
                    <a16:rowId xmlns:a16="http://schemas.microsoft.com/office/drawing/2014/main" xmlns="" val="10000"/>
                  </a:ext>
                </a:extLst>
              </a:tr>
              <a:tr h="841630">
                <a:tc>
                  <a:txBody>
                    <a:bodyPr/>
                    <a:lstStyle/>
                    <a:p>
                      <a:pPr marL="0" algn="l" defTabSz="914400" rtl="0" eaLnBrk="1" latinLnBrk="0" hangingPunct="1"/>
                      <a:r>
                        <a:rPr lang="en-US" sz="2400" kern="1200" noProof="0" dirty="0">
                          <a:solidFill>
                            <a:schemeClr val="dk1"/>
                          </a:solidFill>
                          <a:latin typeface="+mn-lt"/>
                          <a:ea typeface="+mn-ea"/>
                          <a:cs typeface="+mn-cs"/>
                        </a:rPr>
                        <a:t>You are the leaders of teams and customers into a positive future. </a:t>
                      </a:r>
                      <a:br>
                        <a:rPr lang="en-US" sz="2400" kern="1200" noProof="0" dirty="0">
                          <a:solidFill>
                            <a:schemeClr val="dk1"/>
                          </a:solidFill>
                          <a:latin typeface="+mn-lt"/>
                          <a:ea typeface="+mn-ea"/>
                          <a:cs typeface="+mn-cs"/>
                        </a:rPr>
                      </a:br>
                      <a:r>
                        <a:rPr lang="en-US" sz="2400" kern="1200" noProof="0" dirty="0">
                          <a:solidFill>
                            <a:schemeClr val="dk1"/>
                          </a:solidFill>
                          <a:latin typeface="+mn-lt"/>
                          <a:ea typeface="+mn-ea"/>
                          <a:cs typeface="+mn-cs"/>
                        </a:rPr>
                        <a:t>You provide safety and security.</a:t>
                      </a:r>
                    </a:p>
                  </a:txBody>
                  <a:tcPr marL="68580" marR="68580" marT="34290" marB="34290"/>
                </a:tc>
                <a:extLst>
                  <a:ext uri="{0D108BD9-81ED-4DB2-BD59-A6C34878D82A}">
                    <a16:rowId xmlns:a16="http://schemas.microsoft.com/office/drawing/2014/main" xmlns="" val="10001"/>
                  </a:ext>
                </a:extLst>
              </a:tr>
              <a:tr h="841630">
                <a:tc>
                  <a:txBody>
                    <a:bodyPr/>
                    <a:lstStyle/>
                    <a:p>
                      <a:r>
                        <a:rPr lang="en-GB" sz="2400" kern="1200" dirty="0">
                          <a:solidFill>
                            <a:schemeClr val="dk1"/>
                          </a:solidFill>
                          <a:latin typeface="+mn-lt"/>
                          <a:ea typeface="+mn-ea"/>
                          <a:cs typeface="+mn-cs"/>
                        </a:rPr>
                        <a:t>You will find some practical and some philosophical ideas in my pitch. </a:t>
                      </a:r>
                      <a:br>
                        <a:rPr lang="en-GB" sz="2400" kern="1200" dirty="0">
                          <a:solidFill>
                            <a:schemeClr val="dk1"/>
                          </a:solidFill>
                          <a:latin typeface="+mn-lt"/>
                          <a:ea typeface="+mn-ea"/>
                          <a:cs typeface="+mn-cs"/>
                        </a:rPr>
                      </a:br>
                      <a:r>
                        <a:rPr lang="en-GB" sz="2400" kern="1200" dirty="0">
                          <a:solidFill>
                            <a:schemeClr val="dk1"/>
                          </a:solidFill>
                          <a:latin typeface="+mn-lt"/>
                          <a:ea typeface="+mn-ea"/>
                          <a:cs typeface="+mn-cs"/>
                        </a:rPr>
                        <a:t>You may ask questions at the end or in the chat. You can get the deck.</a:t>
                      </a:r>
                    </a:p>
                  </a:txBody>
                  <a:tcPr marL="68580" marR="68580" marT="34290" marB="34290"/>
                </a:tc>
                <a:extLst>
                  <a:ext uri="{0D108BD9-81ED-4DB2-BD59-A6C34878D82A}">
                    <a16:rowId xmlns:a16="http://schemas.microsoft.com/office/drawing/2014/main" xmlns="" val="10002"/>
                  </a:ext>
                </a:extLst>
              </a:tr>
              <a:tr h="841630">
                <a:tc>
                  <a:txBody>
                    <a:bodyPr/>
                    <a:lstStyle/>
                    <a:p>
                      <a:r>
                        <a:rPr lang="en-GB" sz="2400" dirty="0"/>
                        <a:t>It is up to you, if you want to deep dive or try out some ideas. </a:t>
                      </a:r>
                    </a:p>
                    <a:p>
                      <a:r>
                        <a:rPr lang="en-GB" sz="2400" dirty="0"/>
                        <a:t>Or read a book. You may also contact me to discuss further.</a:t>
                      </a:r>
                    </a:p>
                  </a:txBody>
                  <a:tcPr marL="68580" marR="68580" marT="34290" marB="34290"/>
                </a:tc>
                <a:extLst>
                  <a:ext uri="{0D108BD9-81ED-4DB2-BD59-A6C34878D82A}">
                    <a16:rowId xmlns:a16="http://schemas.microsoft.com/office/drawing/2014/main" xmlns="" val="10003"/>
                  </a:ext>
                </a:extLst>
              </a:tr>
              <a:tr h="841630">
                <a:tc>
                  <a:txBody>
                    <a:bodyPr/>
                    <a:lstStyle/>
                    <a:p>
                      <a:r>
                        <a:rPr lang="en-GB" sz="2400" dirty="0"/>
                        <a:t>In the global profession, in PMI, in the Chapter you find like-minded people with similar problems – connect and help build the PM hive</a:t>
                      </a:r>
                    </a:p>
                  </a:txBody>
                  <a:tcPr marL="68580" marR="68580" marT="34290" marB="34290"/>
                </a:tc>
                <a:extLst>
                  <a:ext uri="{0D108BD9-81ED-4DB2-BD59-A6C34878D82A}">
                    <a16:rowId xmlns:a16="http://schemas.microsoft.com/office/drawing/2014/main" xmlns="" val="10004"/>
                  </a:ext>
                </a:extLst>
              </a:tr>
              <a:tr h="419028">
                <a:tc>
                  <a:txBody>
                    <a:bodyPr/>
                    <a:lstStyle/>
                    <a:p>
                      <a:r>
                        <a:rPr lang="en-GB" sz="2400" dirty="0"/>
                        <a:t>Nobody knows what will be in a year (and never did) – but we all can connect today in order to openly and fairly share ideas for the next steps</a:t>
                      </a:r>
                    </a:p>
                  </a:txBody>
                  <a:tcPr marL="68580" marR="68580" marT="34290" marB="34290"/>
                </a:tc>
                <a:extLst>
                  <a:ext uri="{0D108BD9-81ED-4DB2-BD59-A6C34878D82A}">
                    <a16:rowId xmlns:a16="http://schemas.microsoft.com/office/drawing/2014/main" xmlns="" val="10005"/>
                  </a:ext>
                </a:extLst>
              </a:tr>
            </a:tbl>
          </a:graphicData>
        </a:graphic>
      </p:graphicFrame>
      <p:sp>
        <p:nvSpPr>
          <p:cNvPr id="5" name="TextBox 4">
            <a:extLst>
              <a:ext uri="{FF2B5EF4-FFF2-40B4-BE49-F238E27FC236}">
                <a16:creationId xmlns:a16="http://schemas.microsoft.com/office/drawing/2014/main" xmlns="" id="{3832E925-825B-534F-889A-66E86B77C52E}"/>
              </a:ext>
            </a:extLst>
          </p:cNvPr>
          <p:cNvSpPr txBox="1"/>
          <p:nvPr/>
        </p:nvSpPr>
        <p:spPr>
          <a:xfrm>
            <a:off x="2008756" y="324039"/>
            <a:ext cx="8350369" cy="527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defPPr>
              <a:defRPr lang="en-US"/>
            </a:defPPr>
            <a:lvl1pPr defTabSz="449263" fontAlgn="base">
              <a:spcBef>
                <a:spcPct val="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333399"/>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3600" b="1" i="0" u="none" strike="noStrike" kern="1200" cap="none" spc="0" normalizeH="0" baseline="0" noProof="0" dirty="0">
                <a:ln>
                  <a:noFill/>
                </a:ln>
                <a:solidFill>
                  <a:srgbClr val="FFC000">
                    <a:lumMod val="60000"/>
                    <a:lumOff val="40000"/>
                  </a:srgbClr>
                </a:solidFill>
                <a:effectLst/>
                <a:uLnTx/>
                <a:uFillTx/>
                <a:latin typeface="Arial" charset="0"/>
                <a:ea typeface="Arial Unicode MS" charset="0"/>
                <a:cs typeface="Arial Unicode MS" charset="0"/>
              </a:rPr>
              <a:t>You</a:t>
            </a:r>
            <a:r>
              <a:rPr kumimoji="0" lang="en-US" sz="3600" b="0" i="0" u="none" strike="noStrike" kern="1200" cap="none" spc="0" normalizeH="0" baseline="0" noProof="0" dirty="0">
                <a:ln>
                  <a:noFill/>
                </a:ln>
                <a:solidFill>
                  <a:srgbClr val="FFC000">
                    <a:lumMod val="60000"/>
                    <a:lumOff val="40000"/>
                  </a:srgbClr>
                </a:solidFill>
                <a:effectLst/>
                <a:uLnTx/>
                <a:uFillTx/>
                <a:latin typeface="Arial" charset="0"/>
                <a:ea typeface="Arial Unicode MS" charset="0"/>
                <a:cs typeface="Arial Unicode MS" charset="0"/>
              </a:rPr>
              <a:t> are the reason I speak here today</a:t>
            </a:r>
          </a:p>
        </p:txBody>
      </p:sp>
    </p:spTree>
    <p:extLst>
      <p:ext uri="{BB962C8B-B14F-4D97-AF65-F5344CB8AC3E}">
        <p14:creationId xmlns:p14="http://schemas.microsoft.com/office/powerpoint/2010/main" val="373706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869D4AD0-46A8-304A-864D-67D99B3760DB}"/>
              </a:ext>
            </a:extLst>
          </p:cNvPr>
          <p:cNvSpPr/>
          <p:nvPr/>
        </p:nvSpPr>
        <p:spPr>
          <a:xfrm>
            <a:off x="0" y="9526"/>
            <a:ext cx="12192000" cy="6848474"/>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GT Pressura Mono" panose="02000506020000020004" pitchFamily="2" charset="77"/>
              <a:ea typeface="+mn-ea"/>
              <a:cs typeface="+mn-cs"/>
            </a:endParaRPr>
          </a:p>
        </p:txBody>
      </p:sp>
      <p:sp>
        <p:nvSpPr>
          <p:cNvPr id="2" name="Slide Number Placeholder 1">
            <a:extLst>
              <a:ext uri="{FF2B5EF4-FFF2-40B4-BE49-F238E27FC236}">
                <a16:creationId xmlns:a16="http://schemas.microsoft.com/office/drawing/2014/main" xmlns="" id="{3484478D-B89B-7A4E-B1D6-C6FEA3F98BFB}"/>
              </a:ext>
            </a:extLst>
          </p:cNvPr>
          <p:cNvSpPr>
            <a:spLocks noGrp="1"/>
          </p:cNvSpPr>
          <p:nvPr>
            <p:ph type="sldNum" sz="quarter" idx="12"/>
          </p:nvPr>
        </p:nvSpPr>
        <p:spPr/>
        <p:txBody>
          <a:bodyPr/>
          <a:lstStyle/>
          <a:p>
            <a:fld id="{6973FCEF-5573-7E43-8272-70C9D66591DA}" type="slidenum">
              <a:rPr lang="en-US" smtClean="0"/>
              <a:t>20</a:t>
            </a:fld>
            <a:endParaRPr lang="en-US"/>
          </a:p>
        </p:txBody>
      </p:sp>
      <p:sp>
        <p:nvSpPr>
          <p:cNvPr id="3" name="TextBox 2">
            <a:extLst>
              <a:ext uri="{FF2B5EF4-FFF2-40B4-BE49-F238E27FC236}">
                <a16:creationId xmlns:a16="http://schemas.microsoft.com/office/drawing/2014/main" xmlns="" id="{16611294-A903-2A4F-8471-47FCD926E9A1}"/>
              </a:ext>
            </a:extLst>
          </p:cNvPr>
          <p:cNvSpPr txBox="1"/>
          <p:nvPr/>
        </p:nvSpPr>
        <p:spPr>
          <a:xfrm>
            <a:off x="873877" y="400364"/>
            <a:ext cx="10672279"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lIns="90000" tIns="46800" rIns="90000" bIns="46800" rtlCol="0" anchor="ctr">
            <a:noAutofit/>
          </a:bodyPr>
          <a:lstStyle>
            <a:lvl1pPr algn="ctr">
              <a:lnSpc>
                <a:spcPct val="90000"/>
              </a:lnSpc>
              <a:spcBef>
                <a:spcPct val="0"/>
              </a:spcBef>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333399"/>
                </a:solidFill>
                <a:latin typeface="Arial" charset="0"/>
                <a:ea typeface="Arial Unicode MS" charset="0"/>
                <a:cs typeface="Arial Unicode MS" charset="0"/>
              </a:defRPr>
            </a:lvl1pPr>
          </a:lstStyle>
          <a:p>
            <a:r>
              <a:rPr lang="en-US" dirty="0"/>
              <a:t>Becoming a good person</a:t>
            </a:r>
          </a:p>
          <a:p>
            <a:r>
              <a:rPr lang="en-US" sz="2000" dirty="0"/>
              <a:t>(based on HBR article 01/2020)</a:t>
            </a:r>
          </a:p>
        </p:txBody>
      </p:sp>
      <p:pic>
        <p:nvPicPr>
          <p:cNvPr id="6" name="Picture 5" descr="A close up of text on a white background&#10;&#10;Description automatically generated">
            <a:extLst>
              <a:ext uri="{FF2B5EF4-FFF2-40B4-BE49-F238E27FC236}">
                <a16:creationId xmlns:a16="http://schemas.microsoft.com/office/drawing/2014/main" xmlns="" id="{4C6604EC-0E8B-2845-B4B9-ADCC2772359D}"/>
              </a:ext>
            </a:extLst>
          </p:cNvPr>
          <p:cNvPicPr>
            <a:picLocks noChangeAspect="1"/>
          </p:cNvPicPr>
          <p:nvPr/>
        </p:nvPicPr>
        <p:blipFill>
          <a:blip r:embed="rId4"/>
          <a:stretch>
            <a:fillRect/>
          </a:stretch>
        </p:blipFill>
        <p:spPr>
          <a:xfrm>
            <a:off x="8861067" y="3429000"/>
            <a:ext cx="2685089" cy="3221182"/>
          </a:xfrm>
          <a:prstGeom prst="rect">
            <a:avLst/>
          </a:prstGeom>
        </p:spPr>
      </p:pic>
      <p:graphicFrame>
        <p:nvGraphicFramePr>
          <p:cNvPr id="7" name="Diagram 6">
            <a:extLst>
              <a:ext uri="{FF2B5EF4-FFF2-40B4-BE49-F238E27FC236}">
                <a16:creationId xmlns:a16="http://schemas.microsoft.com/office/drawing/2014/main" xmlns="" id="{91B693B6-6450-724D-BC4A-37E8048343EF}"/>
              </a:ext>
            </a:extLst>
          </p:cNvPr>
          <p:cNvGraphicFramePr/>
          <p:nvPr/>
        </p:nvGraphicFramePr>
        <p:xfrm>
          <a:off x="975237" y="1342417"/>
          <a:ext cx="7182338" cy="47959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a:extLst>
              <a:ext uri="{FF2B5EF4-FFF2-40B4-BE49-F238E27FC236}">
                <a16:creationId xmlns:a16="http://schemas.microsoft.com/office/drawing/2014/main" xmlns="" id="{47036AEE-0D5A-D34B-B7EA-974BE73D5055}"/>
              </a:ext>
            </a:extLst>
          </p:cNvPr>
          <p:cNvSpPr txBox="1"/>
          <p:nvPr/>
        </p:nvSpPr>
        <p:spPr>
          <a:xfrm>
            <a:off x="5672807" y="1216509"/>
            <a:ext cx="1736373" cy="369332"/>
          </a:xfrm>
          <a:prstGeom prst="rect">
            <a:avLst/>
          </a:prstGeom>
          <a:solidFill>
            <a:srgbClr val="FFFF00"/>
          </a:solidFill>
          <a:ln>
            <a:solidFill>
              <a:schemeClr val="accent5"/>
            </a:solidFill>
          </a:ln>
        </p:spPr>
        <p:txBody>
          <a:bodyPr wrap="none" rtlCol="0">
            <a:spAutoFit/>
          </a:bodyPr>
          <a:lstStyle/>
          <a:p>
            <a:r>
              <a:rPr lang="en-US" dirty="0"/>
              <a:t>self-awareness</a:t>
            </a:r>
          </a:p>
        </p:txBody>
      </p:sp>
      <p:sp>
        <p:nvSpPr>
          <p:cNvPr id="9" name="TextBox 8">
            <a:extLst>
              <a:ext uri="{FF2B5EF4-FFF2-40B4-BE49-F238E27FC236}">
                <a16:creationId xmlns:a16="http://schemas.microsoft.com/office/drawing/2014/main" xmlns="" id="{E849D237-A943-E343-811C-42064DE9B5D9}"/>
              </a:ext>
            </a:extLst>
          </p:cNvPr>
          <p:cNvSpPr txBox="1"/>
          <p:nvPr/>
        </p:nvSpPr>
        <p:spPr>
          <a:xfrm>
            <a:off x="6540993" y="1857726"/>
            <a:ext cx="1608133" cy="369332"/>
          </a:xfrm>
          <a:prstGeom prst="rect">
            <a:avLst/>
          </a:prstGeom>
          <a:noFill/>
          <a:ln>
            <a:solidFill>
              <a:schemeClr val="accent5"/>
            </a:solidFill>
          </a:ln>
        </p:spPr>
        <p:txBody>
          <a:bodyPr wrap="none" rtlCol="0">
            <a:spAutoFit/>
          </a:bodyPr>
          <a:lstStyle/>
          <a:p>
            <a:r>
              <a:rPr lang="en-US" dirty="0"/>
              <a:t>eulogy virtues</a:t>
            </a:r>
          </a:p>
        </p:txBody>
      </p:sp>
      <p:sp>
        <p:nvSpPr>
          <p:cNvPr id="10" name="TextBox 9">
            <a:extLst>
              <a:ext uri="{FF2B5EF4-FFF2-40B4-BE49-F238E27FC236}">
                <a16:creationId xmlns:a16="http://schemas.microsoft.com/office/drawing/2014/main" xmlns="" id="{AAFD413E-0E53-CB4E-AD8D-966763D7B454}"/>
              </a:ext>
            </a:extLst>
          </p:cNvPr>
          <p:cNvSpPr txBox="1"/>
          <p:nvPr/>
        </p:nvSpPr>
        <p:spPr>
          <a:xfrm>
            <a:off x="7183303" y="2407671"/>
            <a:ext cx="3005951" cy="369332"/>
          </a:xfrm>
          <a:prstGeom prst="rect">
            <a:avLst/>
          </a:prstGeom>
          <a:noFill/>
          <a:ln>
            <a:solidFill>
              <a:schemeClr val="accent5"/>
            </a:solidFill>
          </a:ln>
        </p:spPr>
        <p:txBody>
          <a:bodyPr wrap="none" rtlCol="0">
            <a:spAutoFit/>
          </a:bodyPr>
          <a:lstStyle/>
          <a:p>
            <a:r>
              <a:rPr lang="en-US" dirty="0"/>
              <a:t>prepare scenarios: What if..</a:t>
            </a:r>
          </a:p>
        </p:txBody>
      </p:sp>
      <p:sp>
        <p:nvSpPr>
          <p:cNvPr id="11" name="Oval Callout 10">
            <a:extLst>
              <a:ext uri="{FF2B5EF4-FFF2-40B4-BE49-F238E27FC236}">
                <a16:creationId xmlns:a16="http://schemas.microsoft.com/office/drawing/2014/main" xmlns="" id="{56225640-D594-FB4F-BECB-9952AB5E2754}"/>
              </a:ext>
            </a:extLst>
          </p:cNvPr>
          <p:cNvSpPr/>
          <p:nvPr/>
        </p:nvSpPr>
        <p:spPr>
          <a:xfrm>
            <a:off x="8452881" y="920502"/>
            <a:ext cx="1736373" cy="1030618"/>
          </a:xfrm>
          <a:prstGeom prst="wedgeEllipseCallout">
            <a:avLst>
              <a:gd name="adj1" fmla="val -65117"/>
              <a:gd name="adj2" fmla="val 544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“become a good ancestor”</a:t>
            </a:r>
          </a:p>
        </p:txBody>
      </p:sp>
      <p:sp>
        <p:nvSpPr>
          <p:cNvPr id="12" name="TextBox 11">
            <a:extLst>
              <a:ext uri="{FF2B5EF4-FFF2-40B4-BE49-F238E27FC236}">
                <a16:creationId xmlns:a16="http://schemas.microsoft.com/office/drawing/2014/main" xmlns="" id="{39E94E44-77B5-CF4F-B648-7B3DB424BB53}"/>
              </a:ext>
            </a:extLst>
          </p:cNvPr>
          <p:cNvSpPr txBox="1"/>
          <p:nvPr/>
        </p:nvSpPr>
        <p:spPr>
          <a:xfrm>
            <a:off x="6096000" y="5735839"/>
            <a:ext cx="1313180" cy="369332"/>
          </a:xfrm>
          <a:prstGeom prst="rect">
            <a:avLst/>
          </a:prstGeom>
          <a:solidFill>
            <a:srgbClr val="FFFF00"/>
          </a:solidFill>
          <a:ln>
            <a:solidFill>
              <a:schemeClr val="accent5"/>
            </a:solidFill>
          </a:ln>
        </p:spPr>
        <p:txBody>
          <a:bodyPr wrap="none" rtlCol="0">
            <a:spAutoFit/>
          </a:bodyPr>
          <a:lstStyle>
            <a:defPPr>
              <a:defRPr lang="de-DE"/>
            </a:defPPr>
          </a:lstStyle>
          <a:p>
            <a:r>
              <a:rPr lang="en-US" dirty="0"/>
              <a:t>self-control</a:t>
            </a:r>
          </a:p>
        </p:txBody>
      </p:sp>
      <p:sp>
        <p:nvSpPr>
          <p:cNvPr id="13" name="TextBox 12">
            <a:extLst>
              <a:ext uri="{FF2B5EF4-FFF2-40B4-BE49-F238E27FC236}">
                <a16:creationId xmlns:a16="http://schemas.microsoft.com/office/drawing/2014/main" xmlns="" id="{6A858845-1C5B-F54F-8709-B20A3945311D}"/>
              </a:ext>
            </a:extLst>
          </p:cNvPr>
          <p:cNvSpPr txBox="1"/>
          <p:nvPr/>
        </p:nvSpPr>
        <p:spPr>
          <a:xfrm>
            <a:off x="7385745" y="2957616"/>
            <a:ext cx="1787669" cy="369332"/>
          </a:xfrm>
          <a:prstGeom prst="rect">
            <a:avLst/>
          </a:prstGeom>
          <a:noFill/>
          <a:ln>
            <a:solidFill>
              <a:schemeClr val="accent5"/>
            </a:solidFill>
          </a:ln>
        </p:spPr>
        <p:txBody>
          <a:bodyPr wrap="none" rtlCol="0">
            <a:spAutoFit/>
          </a:bodyPr>
          <a:lstStyle/>
          <a:p>
            <a:r>
              <a:rPr lang="en-US" dirty="0"/>
              <a:t>let people know</a:t>
            </a:r>
          </a:p>
        </p:txBody>
      </p:sp>
      <p:sp>
        <p:nvSpPr>
          <p:cNvPr id="14" name="TextBox 13">
            <a:extLst>
              <a:ext uri="{FF2B5EF4-FFF2-40B4-BE49-F238E27FC236}">
                <a16:creationId xmlns:a16="http://schemas.microsoft.com/office/drawing/2014/main" xmlns="" id="{DF751781-1A5A-BC43-9859-54AFBD923123}"/>
              </a:ext>
            </a:extLst>
          </p:cNvPr>
          <p:cNvSpPr txBox="1"/>
          <p:nvPr/>
        </p:nvSpPr>
        <p:spPr>
          <a:xfrm>
            <a:off x="7073398" y="3625400"/>
            <a:ext cx="1479892" cy="369332"/>
          </a:xfrm>
          <a:prstGeom prst="rect">
            <a:avLst/>
          </a:prstGeom>
          <a:noFill/>
          <a:ln>
            <a:solidFill>
              <a:schemeClr val="accent5"/>
            </a:solidFill>
          </a:ln>
        </p:spPr>
        <p:txBody>
          <a:bodyPr wrap="none" rtlCol="0">
            <a:spAutoFit/>
          </a:bodyPr>
          <a:lstStyle/>
          <a:p>
            <a:r>
              <a:rPr lang="en-US" dirty="0"/>
              <a:t>get a mentor</a:t>
            </a:r>
          </a:p>
        </p:txBody>
      </p:sp>
      <p:sp>
        <p:nvSpPr>
          <p:cNvPr id="15" name="TextBox 14">
            <a:extLst>
              <a:ext uri="{FF2B5EF4-FFF2-40B4-BE49-F238E27FC236}">
                <a16:creationId xmlns:a16="http://schemas.microsoft.com/office/drawing/2014/main" xmlns="" id="{8E5C560F-EEB3-4347-867B-EA1A77AF210D}"/>
              </a:ext>
            </a:extLst>
          </p:cNvPr>
          <p:cNvSpPr txBox="1"/>
          <p:nvPr/>
        </p:nvSpPr>
        <p:spPr>
          <a:xfrm>
            <a:off x="4316758" y="6185830"/>
            <a:ext cx="2339102" cy="369332"/>
          </a:xfrm>
          <a:prstGeom prst="rect">
            <a:avLst/>
          </a:prstGeom>
          <a:noFill/>
          <a:ln>
            <a:solidFill>
              <a:schemeClr val="accent5"/>
            </a:solidFill>
          </a:ln>
        </p:spPr>
        <p:txBody>
          <a:bodyPr wrap="none" rtlCol="0">
            <a:spAutoFit/>
          </a:bodyPr>
          <a:lstStyle/>
          <a:p>
            <a:r>
              <a:rPr lang="en-US" dirty="0"/>
              <a:t>multiple perspectives</a:t>
            </a:r>
          </a:p>
        </p:txBody>
      </p:sp>
      <p:sp>
        <p:nvSpPr>
          <p:cNvPr id="16" name="TextBox 15">
            <a:extLst>
              <a:ext uri="{FF2B5EF4-FFF2-40B4-BE49-F238E27FC236}">
                <a16:creationId xmlns:a16="http://schemas.microsoft.com/office/drawing/2014/main" xmlns="" id="{CC85655F-71C4-BA4B-BD59-61678CE2EE73}"/>
              </a:ext>
            </a:extLst>
          </p:cNvPr>
          <p:cNvSpPr txBox="1"/>
          <p:nvPr/>
        </p:nvSpPr>
        <p:spPr>
          <a:xfrm>
            <a:off x="1780535" y="5953667"/>
            <a:ext cx="2351926" cy="369332"/>
          </a:xfrm>
          <a:prstGeom prst="rect">
            <a:avLst/>
          </a:prstGeom>
          <a:noFill/>
          <a:ln>
            <a:solidFill>
              <a:schemeClr val="accent5"/>
            </a:solidFill>
          </a:ln>
        </p:spPr>
        <p:txBody>
          <a:bodyPr wrap="none" rtlCol="0">
            <a:spAutoFit/>
          </a:bodyPr>
          <a:lstStyle/>
          <a:p>
            <a:r>
              <a:rPr lang="en-US" dirty="0"/>
              <a:t>resist social pressure</a:t>
            </a:r>
          </a:p>
        </p:txBody>
      </p:sp>
      <p:sp>
        <p:nvSpPr>
          <p:cNvPr id="17" name="TextBox 16">
            <a:extLst>
              <a:ext uri="{FF2B5EF4-FFF2-40B4-BE49-F238E27FC236}">
                <a16:creationId xmlns:a16="http://schemas.microsoft.com/office/drawing/2014/main" xmlns="" id="{794F8362-3CA0-9449-881A-0C7421678A2D}"/>
              </a:ext>
            </a:extLst>
          </p:cNvPr>
          <p:cNvSpPr txBox="1"/>
          <p:nvPr/>
        </p:nvSpPr>
        <p:spPr>
          <a:xfrm>
            <a:off x="473458" y="3837841"/>
            <a:ext cx="1723549" cy="646331"/>
          </a:xfrm>
          <a:prstGeom prst="rect">
            <a:avLst/>
          </a:prstGeom>
          <a:noFill/>
          <a:ln>
            <a:solidFill>
              <a:schemeClr val="accent5"/>
            </a:solidFill>
          </a:ln>
        </p:spPr>
        <p:txBody>
          <a:bodyPr wrap="none" rtlCol="0">
            <a:spAutoFit/>
          </a:bodyPr>
          <a:lstStyle/>
          <a:p>
            <a:r>
              <a:rPr lang="en-US" dirty="0"/>
              <a:t>avoid unethical</a:t>
            </a:r>
          </a:p>
          <a:p>
            <a:r>
              <a:rPr lang="en-US" dirty="0"/>
              <a:t>people / places</a:t>
            </a:r>
          </a:p>
        </p:txBody>
      </p:sp>
      <p:sp>
        <p:nvSpPr>
          <p:cNvPr id="18" name="TextBox 17">
            <a:extLst>
              <a:ext uri="{FF2B5EF4-FFF2-40B4-BE49-F238E27FC236}">
                <a16:creationId xmlns:a16="http://schemas.microsoft.com/office/drawing/2014/main" xmlns="" id="{7C0D4D49-B86B-1242-88BD-8FD6699C9164}"/>
              </a:ext>
            </a:extLst>
          </p:cNvPr>
          <p:cNvSpPr txBox="1"/>
          <p:nvPr/>
        </p:nvSpPr>
        <p:spPr>
          <a:xfrm>
            <a:off x="473458" y="3006319"/>
            <a:ext cx="1877437" cy="369332"/>
          </a:xfrm>
          <a:prstGeom prst="rect">
            <a:avLst/>
          </a:prstGeom>
          <a:noFill/>
          <a:ln>
            <a:solidFill>
              <a:schemeClr val="accent5"/>
            </a:solidFill>
          </a:ln>
        </p:spPr>
        <p:txBody>
          <a:bodyPr wrap="none" rtlCol="0">
            <a:spAutoFit/>
          </a:bodyPr>
          <a:lstStyle/>
          <a:p>
            <a:r>
              <a:rPr lang="en-US" dirty="0"/>
              <a:t>ask for feedback</a:t>
            </a:r>
          </a:p>
        </p:txBody>
      </p:sp>
      <p:sp>
        <p:nvSpPr>
          <p:cNvPr id="19" name="TextBox 18">
            <a:extLst>
              <a:ext uri="{FF2B5EF4-FFF2-40B4-BE49-F238E27FC236}">
                <a16:creationId xmlns:a16="http://schemas.microsoft.com/office/drawing/2014/main" xmlns="" id="{F4093C1B-62CD-C84E-8A1F-FD98ED58278A}"/>
              </a:ext>
            </a:extLst>
          </p:cNvPr>
          <p:cNvSpPr txBox="1"/>
          <p:nvPr/>
        </p:nvSpPr>
        <p:spPr>
          <a:xfrm>
            <a:off x="873877" y="2149653"/>
            <a:ext cx="1813317" cy="369332"/>
          </a:xfrm>
          <a:prstGeom prst="rect">
            <a:avLst/>
          </a:prstGeom>
          <a:noFill/>
          <a:ln>
            <a:solidFill>
              <a:schemeClr val="accent5"/>
            </a:solidFill>
          </a:ln>
        </p:spPr>
        <p:txBody>
          <a:bodyPr wrap="none" rtlCol="0">
            <a:spAutoFit/>
          </a:bodyPr>
          <a:lstStyle/>
          <a:p>
            <a:r>
              <a:rPr lang="en-US" dirty="0"/>
              <a:t>share dilemmas</a:t>
            </a:r>
          </a:p>
        </p:txBody>
      </p:sp>
      <p:sp>
        <p:nvSpPr>
          <p:cNvPr id="20" name="TextBox 19">
            <a:extLst>
              <a:ext uri="{FF2B5EF4-FFF2-40B4-BE49-F238E27FC236}">
                <a16:creationId xmlns:a16="http://schemas.microsoft.com/office/drawing/2014/main" xmlns="" id="{C1BD97CC-CDBC-814E-8841-B6655DE53D96}"/>
              </a:ext>
            </a:extLst>
          </p:cNvPr>
          <p:cNvSpPr txBox="1"/>
          <p:nvPr/>
        </p:nvSpPr>
        <p:spPr>
          <a:xfrm>
            <a:off x="1046399" y="1401175"/>
            <a:ext cx="1710725" cy="369332"/>
          </a:xfrm>
          <a:prstGeom prst="rect">
            <a:avLst/>
          </a:prstGeom>
          <a:solidFill>
            <a:srgbClr val="FFFF00"/>
          </a:solidFill>
          <a:ln>
            <a:solidFill>
              <a:schemeClr val="accent5"/>
            </a:solidFill>
          </a:ln>
        </p:spPr>
        <p:txBody>
          <a:bodyPr wrap="none" rtlCol="0">
            <a:spAutoFit/>
          </a:bodyPr>
          <a:lstStyle>
            <a:defPPr>
              <a:defRPr lang="de-DE"/>
            </a:defPPr>
          </a:lstStyle>
          <a:p>
            <a:r>
              <a:rPr lang="en-US" dirty="0"/>
              <a:t>build resilience</a:t>
            </a:r>
          </a:p>
        </p:txBody>
      </p:sp>
      <p:sp>
        <p:nvSpPr>
          <p:cNvPr id="21" name="TextBox 20">
            <a:extLst>
              <a:ext uri="{FF2B5EF4-FFF2-40B4-BE49-F238E27FC236}">
                <a16:creationId xmlns:a16="http://schemas.microsoft.com/office/drawing/2014/main" xmlns="" id="{BEF212AB-62E9-CA4D-8AEF-F317C04B7EDD}"/>
              </a:ext>
            </a:extLst>
          </p:cNvPr>
          <p:cNvSpPr txBox="1"/>
          <p:nvPr/>
        </p:nvSpPr>
        <p:spPr>
          <a:xfrm>
            <a:off x="6851914" y="4296345"/>
            <a:ext cx="1928733" cy="369332"/>
          </a:xfrm>
          <a:prstGeom prst="rect">
            <a:avLst/>
          </a:prstGeom>
          <a:noFill/>
          <a:ln>
            <a:solidFill>
              <a:schemeClr val="accent5"/>
            </a:solidFill>
          </a:ln>
        </p:spPr>
        <p:txBody>
          <a:bodyPr wrap="none" rtlCol="0">
            <a:spAutoFit/>
          </a:bodyPr>
          <a:lstStyle/>
          <a:p>
            <a:r>
              <a:rPr lang="en-US" dirty="0"/>
              <a:t>supportive habits</a:t>
            </a:r>
          </a:p>
        </p:txBody>
      </p:sp>
      <p:sp>
        <p:nvSpPr>
          <p:cNvPr id="22" name="TextBox 21">
            <a:extLst>
              <a:ext uri="{FF2B5EF4-FFF2-40B4-BE49-F238E27FC236}">
                <a16:creationId xmlns:a16="http://schemas.microsoft.com/office/drawing/2014/main" xmlns="" id="{C4E59DAD-CE7D-0F48-9342-01D6B78C5442}"/>
              </a:ext>
            </a:extLst>
          </p:cNvPr>
          <p:cNvSpPr txBox="1"/>
          <p:nvPr/>
        </p:nvSpPr>
        <p:spPr>
          <a:xfrm>
            <a:off x="6555201" y="5170147"/>
            <a:ext cx="1159292" cy="369332"/>
          </a:xfrm>
          <a:prstGeom prst="rect">
            <a:avLst/>
          </a:prstGeom>
          <a:noFill/>
          <a:ln>
            <a:solidFill>
              <a:schemeClr val="accent5"/>
            </a:solidFill>
          </a:ln>
        </p:spPr>
        <p:txBody>
          <a:bodyPr wrap="none" rtlCol="0">
            <a:spAutoFit/>
          </a:bodyPr>
          <a:lstStyle/>
          <a:p>
            <a:r>
              <a:rPr lang="en-US" dirty="0"/>
              <a:t>stay calm</a:t>
            </a:r>
          </a:p>
        </p:txBody>
      </p:sp>
      <p:sp>
        <p:nvSpPr>
          <p:cNvPr id="23" name="TextBox 22">
            <a:extLst>
              <a:ext uri="{FF2B5EF4-FFF2-40B4-BE49-F238E27FC236}">
                <a16:creationId xmlns:a16="http://schemas.microsoft.com/office/drawing/2014/main" xmlns="" id="{6C2D864E-2CEC-8843-B1DE-424417CC7E10}"/>
              </a:ext>
            </a:extLst>
          </p:cNvPr>
          <p:cNvSpPr txBox="1"/>
          <p:nvPr/>
        </p:nvSpPr>
        <p:spPr>
          <a:xfrm>
            <a:off x="1177290" y="5366507"/>
            <a:ext cx="1313180" cy="369332"/>
          </a:xfrm>
          <a:prstGeom prst="rect">
            <a:avLst/>
          </a:prstGeom>
          <a:noFill/>
          <a:ln>
            <a:solidFill>
              <a:schemeClr val="accent5"/>
            </a:solidFill>
          </a:ln>
        </p:spPr>
        <p:txBody>
          <a:bodyPr wrap="none" rtlCol="0">
            <a:spAutoFit/>
          </a:bodyPr>
          <a:lstStyle/>
          <a:p>
            <a:r>
              <a:rPr lang="en-US" dirty="0"/>
              <a:t>obtain help</a:t>
            </a:r>
          </a:p>
        </p:txBody>
      </p:sp>
    </p:spTree>
    <p:extLst>
      <p:ext uri="{BB962C8B-B14F-4D97-AF65-F5344CB8AC3E}">
        <p14:creationId xmlns:p14="http://schemas.microsoft.com/office/powerpoint/2010/main" val="653852471"/>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753E66A-BB01-A341-AD33-D19E7698981F}"/>
              </a:ext>
            </a:extLst>
          </p:cNvPr>
          <p:cNvSpPr/>
          <p:nvPr/>
        </p:nvSpPr>
        <p:spPr>
          <a:xfrm>
            <a:off x="0" y="9526"/>
            <a:ext cx="12192000" cy="6848474"/>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GT Pressura Mono" panose="02000506020000020004" pitchFamily="2" charset="77"/>
              <a:ea typeface="+mn-ea"/>
              <a:cs typeface="+mn-cs"/>
            </a:endParaRPr>
          </a:p>
        </p:txBody>
      </p:sp>
      <p:sp>
        <p:nvSpPr>
          <p:cNvPr id="71681" name="Text Box 1"/>
          <p:cNvSpPr txBox="1">
            <a:spLocks noChangeArrowheads="1"/>
          </p:cNvSpPr>
          <p:nvPr/>
        </p:nvSpPr>
        <p:spPr bwMode="auto">
          <a:xfrm>
            <a:off x="1952528" y="552297"/>
            <a:ext cx="7646988" cy="50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2800" b="0" i="0" u="none" strike="noStrike" kern="1200" cap="none" spc="0" normalizeH="0" baseline="0" noProof="0" dirty="0">
                <a:ln>
                  <a:noFill/>
                </a:ln>
                <a:solidFill>
                  <a:srgbClr val="333399"/>
                </a:solidFill>
                <a:effectLst/>
                <a:uLnTx/>
                <a:uFillTx/>
                <a:latin typeface="Arial" charset="0"/>
                <a:ea typeface="Arial Unicode MS" charset="0"/>
                <a:cs typeface="Arial Unicode MS" charset="0"/>
              </a:rPr>
              <a:t>How to make good decisions?</a:t>
            </a:r>
          </a:p>
        </p:txBody>
      </p:sp>
      <p:graphicFrame>
        <p:nvGraphicFramePr>
          <p:cNvPr id="2" name="Diagram 1">
            <a:extLst>
              <a:ext uri="{FF2B5EF4-FFF2-40B4-BE49-F238E27FC236}">
                <a16:creationId xmlns:a16="http://schemas.microsoft.com/office/drawing/2014/main" xmlns="" id="{EB26F8C7-36A2-8D48-AA3E-2618EF3B9182}"/>
              </a:ext>
            </a:extLst>
          </p:cNvPr>
          <p:cNvGraphicFramePr/>
          <p:nvPr>
            <p:extLst>
              <p:ext uri="{D42A27DB-BD31-4B8C-83A1-F6EECF244321}">
                <p14:modId xmlns:p14="http://schemas.microsoft.com/office/powerpoint/2010/main" val="3768527326"/>
              </p:ext>
            </p:extLst>
          </p:nvPr>
        </p:nvGraphicFramePr>
        <p:xfrm>
          <a:off x="558799" y="805503"/>
          <a:ext cx="11414897" cy="5850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38032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14959B6-78C9-F24E-A66B-8948A35ED5CA}"/>
              </a:ext>
            </a:extLst>
          </p:cNvPr>
          <p:cNvSpPr/>
          <p:nvPr/>
        </p:nvSpPr>
        <p:spPr>
          <a:xfrm>
            <a:off x="0" y="9526"/>
            <a:ext cx="12192000" cy="6848474"/>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GT Pressura Mono" panose="02000506020000020004" pitchFamily="2" charset="77"/>
              <a:ea typeface="+mn-ea"/>
              <a:cs typeface="+mn-cs"/>
            </a:endParaRPr>
          </a:p>
        </p:txBody>
      </p:sp>
      <p:sp>
        <p:nvSpPr>
          <p:cNvPr id="2" name="Title 1">
            <a:extLst>
              <a:ext uri="{FF2B5EF4-FFF2-40B4-BE49-F238E27FC236}">
                <a16:creationId xmlns:a16="http://schemas.microsoft.com/office/drawing/2014/main" xmlns="" id="{D94D40DF-4F1E-EB4C-BD46-EB915BF5C7FC}"/>
              </a:ext>
            </a:extLst>
          </p:cNvPr>
          <p:cNvSpPr>
            <a:spLocks noGrp="1"/>
          </p:cNvSpPr>
          <p:nvPr>
            <p:ph type="title"/>
          </p:nvPr>
        </p:nvSpPr>
        <p:spPr>
          <a:xfrm>
            <a:off x="789213" y="142712"/>
            <a:ext cx="10515600" cy="673261"/>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defTabSz="449263" fontAlgn="base">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dirty="0">
                <a:solidFill>
                  <a:srgbClr val="333399"/>
                </a:solidFill>
                <a:latin typeface="Arial" charset="0"/>
                <a:ea typeface="Arial Unicode MS" charset="0"/>
                <a:cs typeface="Arial Unicode MS" charset="0"/>
              </a:rPr>
              <a:t>Ethical decisions</a:t>
            </a:r>
          </a:p>
        </p:txBody>
      </p:sp>
      <p:sp>
        <p:nvSpPr>
          <p:cNvPr id="3" name="Content Placeholder 2">
            <a:extLst>
              <a:ext uri="{FF2B5EF4-FFF2-40B4-BE49-F238E27FC236}">
                <a16:creationId xmlns:a16="http://schemas.microsoft.com/office/drawing/2014/main" xmlns="" id="{27D72202-C929-2744-A335-779A08131A48}"/>
              </a:ext>
            </a:extLst>
          </p:cNvPr>
          <p:cNvSpPr>
            <a:spLocks noGrp="1"/>
          </p:cNvSpPr>
          <p:nvPr>
            <p:ph idx="1"/>
          </p:nvPr>
        </p:nvSpPr>
        <p:spPr>
          <a:xfrm>
            <a:off x="789213" y="1083967"/>
            <a:ext cx="11116733" cy="5304295"/>
          </a:xfrm>
        </p:spPr>
        <p:txBody>
          <a:bodyPr>
            <a:normAutofit/>
          </a:bodyPr>
          <a:lstStyle/>
          <a:p>
            <a:pPr marL="0" indent="0">
              <a:buNone/>
            </a:pPr>
            <a:r>
              <a:rPr lang="en-US" b="1" dirty="0"/>
              <a:t>Ethical decision-making types (Rushworth Kidder): </a:t>
            </a:r>
          </a:p>
          <a:p>
            <a:pPr marL="342900" indent="-342900">
              <a:buFont typeface="Arial" panose="020B0604020202020204" pitchFamily="34" charset="0"/>
              <a:buChar char="•"/>
            </a:pPr>
            <a:r>
              <a:rPr lang="en-US" dirty="0"/>
              <a:t>Good-bad (easy – for most sane people) </a:t>
            </a:r>
          </a:p>
          <a:p>
            <a:pPr marL="342900" indent="-342900">
              <a:buFont typeface="Arial" panose="020B0604020202020204" pitchFamily="34" charset="0"/>
              <a:buChar char="•"/>
            </a:pPr>
            <a:r>
              <a:rPr lang="en-US" dirty="0"/>
              <a:t>Good-good (dilemma), needs balance, experience, depends on situation</a:t>
            </a:r>
          </a:p>
          <a:p>
            <a:pPr marL="800100" lvl="1" indent="-342900"/>
            <a:r>
              <a:rPr lang="en-US" dirty="0"/>
              <a:t>shall I be honest and tell him he has a stain on his shirt or shall I respect him as he is and not embarrass him? Honesty vs. respect.</a:t>
            </a:r>
          </a:p>
          <a:p>
            <a:pPr marL="800100" lvl="1" indent="-342900"/>
            <a:r>
              <a:rPr lang="en-US" dirty="0"/>
              <a:t>I am responsible to reduce headcount, how to be fair and respectful </a:t>
            </a:r>
          </a:p>
          <a:p>
            <a:pPr marL="342900" indent="-342900">
              <a:buFont typeface="Arial" panose="020B0604020202020204" pitchFamily="34" charset="0"/>
              <a:buChar char="•"/>
            </a:pPr>
            <a:r>
              <a:rPr lang="en-US" dirty="0"/>
              <a:t>Moral courage (heroic) - implement, personal consequences, leadership action</a:t>
            </a:r>
          </a:p>
          <a:p>
            <a:pPr marL="800100" lvl="1" indent="-342900">
              <a:buFont typeface="Arial" panose="020B0604020202020204" pitchFamily="34" charset="0"/>
              <a:buChar char="•"/>
            </a:pPr>
            <a:r>
              <a:rPr lang="en-US" dirty="0"/>
              <a:t>whistleblower, </a:t>
            </a:r>
          </a:p>
          <a:p>
            <a:pPr marL="800100" lvl="1" indent="-342900">
              <a:buFont typeface="Arial" panose="020B0604020202020204" pitchFamily="34" charset="0"/>
              <a:buChar char="•"/>
            </a:pPr>
            <a:r>
              <a:rPr lang="en-US" dirty="0"/>
              <a:t>not taking bribes, </a:t>
            </a:r>
          </a:p>
          <a:p>
            <a:pPr marL="800100" lvl="1" indent="-342900">
              <a:buFont typeface="Arial" panose="020B0604020202020204" pitchFamily="34" charset="0"/>
              <a:buChar char="•"/>
            </a:pPr>
            <a:r>
              <a:rPr lang="en-US" dirty="0"/>
              <a:t>standup against bullies </a:t>
            </a:r>
          </a:p>
          <a:p>
            <a:pPr marL="342900" indent="-342900">
              <a:buFont typeface="Arial" panose="020B0604020202020204" pitchFamily="34" charset="0"/>
              <a:buChar char="•"/>
            </a:pPr>
            <a:r>
              <a:rPr lang="en-US" dirty="0"/>
              <a:t>best: </a:t>
            </a:r>
            <a:r>
              <a:rPr lang="en-US" b="1" dirty="0"/>
              <a:t>reframe</a:t>
            </a:r>
            <a:r>
              <a:rPr lang="en-US" dirty="0"/>
              <a:t> the dilemma so it becomes a solution</a:t>
            </a:r>
          </a:p>
        </p:txBody>
      </p:sp>
      <p:pic>
        <p:nvPicPr>
          <p:cNvPr id="6" name="Picture 5">
            <a:extLst>
              <a:ext uri="{FF2B5EF4-FFF2-40B4-BE49-F238E27FC236}">
                <a16:creationId xmlns:a16="http://schemas.microsoft.com/office/drawing/2014/main" xmlns="" id="{BC190BA0-B54D-EB4A-AEBF-A1B51F4DCEA7}"/>
              </a:ext>
            </a:extLst>
          </p:cNvPr>
          <p:cNvPicPr>
            <a:picLocks noChangeAspect="1"/>
          </p:cNvPicPr>
          <p:nvPr/>
        </p:nvPicPr>
        <p:blipFill>
          <a:blip r:embed="rId3"/>
          <a:stretch>
            <a:fillRect/>
          </a:stretch>
        </p:blipFill>
        <p:spPr>
          <a:xfrm>
            <a:off x="9441139" y="4198981"/>
            <a:ext cx="1929259" cy="1929259"/>
          </a:xfrm>
          <a:prstGeom prst="rect">
            <a:avLst/>
          </a:prstGeom>
        </p:spPr>
      </p:pic>
    </p:spTree>
    <p:extLst>
      <p:ext uri="{BB962C8B-B14F-4D97-AF65-F5344CB8AC3E}">
        <p14:creationId xmlns:p14="http://schemas.microsoft.com/office/powerpoint/2010/main" val="388524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4D6CC1E1-5194-B740-BBFA-A9BD204E6EE2}"/>
              </a:ext>
            </a:extLst>
          </p:cNvPr>
          <p:cNvSpPr/>
          <p:nvPr/>
        </p:nvSpPr>
        <p:spPr>
          <a:xfrm>
            <a:off x="0" y="9526"/>
            <a:ext cx="12192000" cy="6848474"/>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GT Pressura Mono" panose="02000506020000020004" pitchFamily="2" charset="77"/>
              <a:ea typeface="+mn-ea"/>
              <a:cs typeface="+mn-cs"/>
            </a:endParaRPr>
          </a:p>
        </p:txBody>
      </p:sp>
      <p:pic>
        <p:nvPicPr>
          <p:cNvPr id="20" name="Picture 19">
            <a:extLst>
              <a:ext uri="{FF2B5EF4-FFF2-40B4-BE49-F238E27FC236}">
                <a16:creationId xmlns:a16="http://schemas.microsoft.com/office/drawing/2014/main" xmlns="" id="{FB9B33DD-A862-BA45-905D-0BD217D3EFD4}"/>
              </a:ext>
            </a:extLst>
          </p:cNvPr>
          <p:cNvPicPr>
            <a:picLocks noChangeAspect="1"/>
          </p:cNvPicPr>
          <p:nvPr/>
        </p:nvPicPr>
        <p:blipFill>
          <a:blip r:embed="rId3"/>
          <a:stretch>
            <a:fillRect/>
          </a:stretch>
        </p:blipFill>
        <p:spPr>
          <a:xfrm>
            <a:off x="6066374" y="3767217"/>
            <a:ext cx="4392642" cy="2743576"/>
          </a:xfrm>
          <a:prstGeom prst="rect">
            <a:avLst/>
          </a:prstGeom>
        </p:spPr>
      </p:pic>
      <p:sp>
        <p:nvSpPr>
          <p:cNvPr id="2" name="Title 1">
            <a:extLst>
              <a:ext uri="{FF2B5EF4-FFF2-40B4-BE49-F238E27FC236}">
                <a16:creationId xmlns:a16="http://schemas.microsoft.com/office/drawing/2014/main" xmlns="" id="{D94D40DF-4F1E-EB4C-BD46-EB915BF5C7FC}"/>
              </a:ext>
            </a:extLst>
          </p:cNvPr>
          <p:cNvSpPr>
            <a:spLocks noGrp="1"/>
          </p:cNvSpPr>
          <p:nvPr>
            <p:ph type="title"/>
          </p:nvPr>
        </p:nvSpPr>
        <p:spPr>
          <a:xfrm>
            <a:off x="789213" y="142712"/>
            <a:ext cx="10515600" cy="673261"/>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defTabSz="449263" fontAlgn="base">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dirty="0">
                <a:solidFill>
                  <a:srgbClr val="333399"/>
                </a:solidFill>
                <a:latin typeface="Arial" charset="0"/>
                <a:ea typeface="Arial Unicode MS" charset="0"/>
                <a:cs typeface="Arial Unicode MS" charset="0"/>
              </a:rPr>
              <a:t>Reframing = changing perspectives </a:t>
            </a:r>
          </a:p>
        </p:txBody>
      </p:sp>
      <p:sp>
        <p:nvSpPr>
          <p:cNvPr id="5" name="Rounded Rectangle 4">
            <a:extLst>
              <a:ext uri="{FF2B5EF4-FFF2-40B4-BE49-F238E27FC236}">
                <a16:creationId xmlns:a16="http://schemas.microsoft.com/office/drawing/2014/main" xmlns="" id="{9FEBC91F-385F-EE42-B122-82BF74A1B5F9}"/>
              </a:ext>
            </a:extLst>
          </p:cNvPr>
          <p:cNvSpPr/>
          <p:nvPr/>
        </p:nvSpPr>
        <p:spPr>
          <a:xfrm>
            <a:off x="1082872" y="1570218"/>
            <a:ext cx="1357495" cy="3626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Unicode MS"/>
                <a:ea typeface="Arial Unicode MS"/>
                <a:cs typeface="Arial Unicode MS"/>
              </a:rPr>
              <a:t>Value 1</a:t>
            </a:r>
          </a:p>
        </p:txBody>
      </p:sp>
      <p:pic>
        <p:nvPicPr>
          <p:cNvPr id="7" name="Graphic 6" descr="Eye">
            <a:extLst>
              <a:ext uri="{FF2B5EF4-FFF2-40B4-BE49-F238E27FC236}">
                <a16:creationId xmlns:a16="http://schemas.microsoft.com/office/drawing/2014/main" xmlns="" id="{5ED72601-75DA-FE47-B427-0802087236F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640619" y="1255018"/>
            <a:ext cx="914400" cy="914400"/>
          </a:xfrm>
          <a:prstGeom prst="rect">
            <a:avLst/>
          </a:prstGeom>
        </p:spPr>
      </p:pic>
      <p:sp>
        <p:nvSpPr>
          <p:cNvPr id="8" name="Rounded Rectangle 7">
            <a:extLst>
              <a:ext uri="{FF2B5EF4-FFF2-40B4-BE49-F238E27FC236}">
                <a16:creationId xmlns:a16="http://schemas.microsoft.com/office/drawing/2014/main" xmlns="" id="{EDACD3DF-62F3-2346-BD4C-DEEA86EFA2E4}"/>
              </a:ext>
            </a:extLst>
          </p:cNvPr>
          <p:cNvSpPr/>
          <p:nvPr/>
        </p:nvSpPr>
        <p:spPr>
          <a:xfrm>
            <a:off x="3755271" y="1287195"/>
            <a:ext cx="1357495" cy="3626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Unicode MS"/>
                <a:ea typeface="Arial Unicode MS"/>
                <a:cs typeface="Arial Unicode MS"/>
              </a:rPr>
              <a:t>Value 2</a:t>
            </a:r>
          </a:p>
        </p:txBody>
      </p:sp>
      <p:sp>
        <p:nvSpPr>
          <p:cNvPr id="9" name="Rounded Rectangle 8">
            <a:extLst>
              <a:ext uri="{FF2B5EF4-FFF2-40B4-BE49-F238E27FC236}">
                <a16:creationId xmlns:a16="http://schemas.microsoft.com/office/drawing/2014/main" xmlns="" id="{CE407E1A-C76C-1A45-A305-A2926F34BE75}"/>
              </a:ext>
            </a:extLst>
          </p:cNvPr>
          <p:cNvSpPr/>
          <p:nvPr/>
        </p:nvSpPr>
        <p:spPr>
          <a:xfrm>
            <a:off x="9111037" y="1204685"/>
            <a:ext cx="1357495" cy="3626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Unicode MS"/>
                <a:ea typeface="Arial Unicode MS"/>
                <a:cs typeface="Arial Unicode MS"/>
              </a:rPr>
              <a:t>Value 1</a:t>
            </a:r>
          </a:p>
        </p:txBody>
      </p:sp>
      <p:pic>
        <p:nvPicPr>
          <p:cNvPr id="10" name="Graphic 9" descr="Eye">
            <a:extLst>
              <a:ext uri="{FF2B5EF4-FFF2-40B4-BE49-F238E27FC236}">
                <a16:creationId xmlns:a16="http://schemas.microsoft.com/office/drawing/2014/main" xmlns="" id="{F413903E-02EA-AD49-A05E-00D1CA84494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996385" y="1189708"/>
            <a:ext cx="914400" cy="914400"/>
          </a:xfrm>
          <a:prstGeom prst="rect">
            <a:avLst/>
          </a:prstGeom>
        </p:spPr>
      </p:pic>
      <p:sp>
        <p:nvSpPr>
          <p:cNvPr id="11" name="Rounded Rectangle 10">
            <a:extLst>
              <a:ext uri="{FF2B5EF4-FFF2-40B4-BE49-F238E27FC236}">
                <a16:creationId xmlns:a16="http://schemas.microsoft.com/office/drawing/2014/main" xmlns="" id="{4A8D7BB3-5B93-414B-B316-7FF57C5AD9B2}"/>
              </a:ext>
            </a:extLst>
          </p:cNvPr>
          <p:cNvSpPr/>
          <p:nvPr/>
        </p:nvSpPr>
        <p:spPr>
          <a:xfrm>
            <a:off x="9111037" y="1722619"/>
            <a:ext cx="1357495" cy="3626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Unicode MS"/>
                <a:ea typeface="Arial Unicode MS"/>
                <a:cs typeface="Arial Unicode MS"/>
              </a:rPr>
              <a:t>Value 2</a:t>
            </a:r>
          </a:p>
        </p:txBody>
      </p:sp>
      <p:sp>
        <p:nvSpPr>
          <p:cNvPr id="12" name="Rounded Rectangle 11">
            <a:extLst>
              <a:ext uri="{FF2B5EF4-FFF2-40B4-BE49-F238E27FC236}">
                <a16:creationId xmlns:a16="http://schemas.microsoft.com/office/drawing/2014/main" xmlns="" id="{69075790-1A83-014E-BE26-B8B2C662CDD1}"/>
              </a:ext>
            </a:extLst>
          </p:cNvPr>
          <p:cNvSpPr/>
          <p:nvPr/>
        </p:nvSpPr>
        <p:spPr>
          <a:xfrm>
            <a:off x="2572741" y="1198052"/>
            <a:ext cx="2792276" cy="795404"/>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xmlns="" id="{94733BF4-7C72-524B-A924-245A9DE2B2C9}"/>
              </a:ext>
            </a:extLst>
          </p:cNvPr>
          <p:cNvSpPr/>
          <p:nvPr/>
        </p:nvSpPr>
        <p:spPr>
          <a:xfrm>
            <a:off x="789213" y="1412363"/>
            <a:ext cx="2792276" cy="725144"/>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xmlns="" id="{92E249E3-79EF-EF4D-8483-F9EA1DDEBDC0}"/>
              </a:ext>
            </a:extLst>
          </p:cNvPr>
          <p:cNvSpPr/>
          <p:nvPr/>
        </p:nvSpPr>
        <p:spPr>
          <a:xfrm>
            <a:off x="7714899" y="1115496"/>
            <a:ext cx="3046508" cy="1112954"/>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xmlns="" id="{733AA7F8-21B5-174D-A845-29868DAAA8EE}"/>
              </a:ext>
            </a:extLst>
          </p:cNvPr>
          <p:cNvSpPr/>
          <p:nvPr/>
        </p:nvSpPr>
        <p:spPr>
          <a:xfrm>
            <a:off x="5784004" y="1242818"/>
            <a:ext cx="1511907" cy="759948"/>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reframe</a:t>
            </a:r>
          </a:p>
        </p:txBody>
      </p:sp>
      <p:sp>
        <p:nvSpPr>
          <p:cNvPr id="17" name="TextBox 16">
            <a:extLst>
              <a:ext uri="{FF2B5EF4-FFF2-40B4-BE49-F238E27FC236}">
                <a16:creationId xmlns:a16="http://schemas.microsoft.com/office/drawing/2014/main" xmlns="" id="{9A632A37-0B03-5A4F-A9A1-7727F40AE4C9}"/>
              </a:ext>
            </a:extLst>
          </p:cNvPr>
          <p:cNvSpPr txBox="1"/>
          <p:nvPr/>
        </p:nvSpPr>
        <p:spPr>
          <a:xfrm>
            <a:off x="817503" y="2690336"/>
            <a:ext cx="11121955" cy="1631216"/>
          </a:xfrm>
          <a:prstGeom prst="rect">
            <a:avLst/>
          </a:prstGeom>
          <a:noFill/>
        </p:spPr>
        <p:txBody>
          <a:bodyPr wrap="none" rtlCol="0">
            <a:spAutoFit/>
          </a:bodyPr>
          <a:lstStyle/>
          <a:p>
            <a:r>
              <a:rPr lang="en-US" sz="2000" dirty="0"/>
              <a:t>Widen your window of observation, so both values belong to the same reality – because they do.</a:t>
            </a:r>
          </a:p>
          <a:p>
            <a:r>
              <a:rPr lang="en-US" sz="2000" dirty="0"/>
              <a:t>Get from confrontation to conversation and creation.</a:t>
            </a:r>
          </a:p>
          <a:p>
            <a:endParaRPr lang="en-US" sz="2000" dirty="0"/>
          </a:p>
          <a:p>
            <a:pPr marL="285750" indent="-285750">
              <a:buFont typeface="Arial" panose="020B0604020202020204" pitchFamily="34" charset="0"/>
              <a:buChar char="•"/>
            </a:pPr>
            <a:r>
              <a:rPr lang="en-US" sz="2000" dirty="0">
                <a:solidFill>
                  <a:schemeClr val="accent4">
                    <a:lumMod val="75000"/>
                  </a:schemeClr>
                </a:solidFill>
              </a:rPr>
              <a:t>be honest and respectful</a:t>
            </a:r>
          </a:p>
          <a:p>
            <a:pPr marL="285750" indent="-285750">
              <a:buFont typeface="Arial" panose="020B0604020202020204" pitchFamily="34" charset="0"/>
              <a:buChar char="•"/>
            </a:pPr>
            <a:r>
              <a:rPr lang="en-US" sz="2000" dirty="0">
                <a:solidFill>
                  <a:schemeClr val="accent4">
                    <a:lumMod val="75000"/>
                  </a:schemeClr>
                </a:solidFill>
              </a:rPr>
              <a:t>be accountable and fair</a:t>
            </a:r>
          </a:p>
        </p:txBody>
      </p:sp>
      <p:sp>
        <p:nvSpPr>
          <p:cNvPr id="19" name="TextBox 18">
            <a:extLst>
              <a:ext uri="{FF2B5EF4-FFF2-40B4-BE49-F238E27FC236}">
                <a16:creationId xmlns:a16="http://schemas.microsoft.com/office/drawing/2014/main" xmlns="" id="{C7D1430D-1EBA-EB4A-BF68-8738937C77E5}"/>
              </a:ext>
            </a:extLst>
          </p:cNvPr>
          <p:cNvSpPr txBox="1"/>
          <p:nvPr/>
        </p:nvSpPr>
        <p:spPr>
          <a:xfrm>
            <a:off x="2359066" y="4828951"/>
            <a:ext cx="3371436" cy="1200329"/>
          </a:xfrm>
          <a:prstGeom prst="rect">
            <a:avLst/>
          </a:prstGeom>
          <a:noFill/>
        </p:spPr>
        <p:txBody>
          <a:bodyPr wrap="none" rtlCol="0">
            <a:spAutoFit/>
          </a:bodyPr>
          <a:lstStyle/>
          <a:p>
            <a:r>
              <a:rPr lang="en-US" sz="2400" dirty="0"/>
              <a:t>Design Thinking </a:t>
            </a:r>
          </a:p>
          <a:p>
            <a:r>
              <a:rPr lang="en-US" sz="2400" dirty="0"/>
              <a:t>helps with reframing</a:t>
            </a:r>
          </a:p>
          <a:p>
            <a:r>
              <a:rPr lang="en-US" sz="2400" dirty="0"/>
              <a:t>(here: double diamond)</a:t>
            </a:r>
            <a:endParaRPr lang="en-US" dirty="0"/>
          </a:p>
        </p:txBody>
      </p:sp>
      <p:sp>
        <p:nvSpPr>
          <p:cNvPr id="21" name="Right Arrow 20">
            <a:extLst>
              <a:ext uri="{FF2B5EF4-FFF2-40B4-BE49-F238E27FC236}">
                <a16:creationId xmlns:a16="http://schemas.microsoft.com/office/drawing/2014/main" xmlns="" id="{A3ED2CC9-3E08-E54C-84D0-D006A4A41575}"/>
              </a:ext>
            </a:extLst>
          </p:cNvPr>
          <p:cNvSpPr/>
          <p:nvPr/>
        </p:nvSpPr>
        <p:spPr>
          <a:xfrm>
            <a:off x="6679438" y="6098052"/>
            <a:ext cx="1511907" cy="759948"/>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reframe</a:t>
            </a:r>
          </a:p>
        </p:txBody>
      </p:sp>
    </p:spTree>
    <p:extLst>
      <p:ext uri="{BB962C8B-B14F-4D97-AF65-F5344CB8AC3E}">
        <p14:creationId xmlns:p14="http://schemas.microsoft.com/office/powerpoint/2010/main" val="3605885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7304B83-1616-C843-B8A8-390BC928C030}"/>
              </a:ext>
            </a:extLst>
          </p:cNvPr>
          <p:cNvSpPr/>
          <p:nvPr/>
        </p:nvSpPr>
        <p:spPr>
          <a:xfrm>
            <a:off x="0" y="9526"/>
            <a:ext cx="12192000" cy="6848474"/>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GT Pressura Mono" panose="02000506020000020004" pitchFamily="2" charset="77"/>
              <a:ea typeface="+mn-ea"/>
              <a:cs typeface="+mn-cs"/>
            </a:endParaRPr>
          </a:p>
        </p:txBody>
      </p:sp>
      <p:sp>
        <p:nvSpPr>
          <p:cNvPr id="2" name="Slide Number Placeholder 1">
            <a:extLst>
              <a:ext uri="{FF2B5EF4-FFF2-40B4-BE49-F238E27FC236}">
                <a16:creationId xmlns:a16="http://schemas.microsoft.com/office/drawing/2014/main" xmlns="" id="{B8E88F7C-00DA-BE45-B255-054DB2CE9760}"/>
              </a:ext>
            </a:extLst>
          </p:cNvPr>
          <p:cNvSpPr>
            <a:spLocks noGrp="1"/>
          </p:cNvSpPr>
          <p:nvPr>
            <p:ph type="sldNum" sz="quarter" idx="12"/>
          </p:nvPr>
        </p:nvSpPr>
        <p:spPr/>
        <p:txBody>
          <a:bodyPr/>
          <a:lstStyle/>
          <a:p>
            <a:fld id="{6973FCEF-5573-7E43-8272-70C9D66591DA}" type="slidenum">
              <a:rPr lang="en-US" smtClean="0"/>
              <a:t>24</a:t>
            </a:fld>
            <a:endParaRPr lang="en-US"/>
          </a:p>
        </p:txBody>
      </p:sp>
      <p:pic>
        <p:nvPicPr>
          <p:cNvPr id="16386" name="Picture 2" descr="Image may contain: text">
            <a:extLst>
              <a:ext uri="{FF2B5EF4-FFF2-40B4-BE49-F238E27FC236}">
                <a16:creationId xmlns:a16="http://schemas.microsoft.com/office/drawing/2014/main" xmlns="" id="{B763EAFD-B01D-7043-A73E-6C01220B9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18239"/>
            <a:ext cx="9144000" cy="5651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04485D1A-BBED-4848-A009-EA0BD326176B}"/>
              </a:ext>
            </a:extLst>
          </p:cNvPr>
          <p:cNvSpPr txBox="1"/>
          <p:nvPr/>
        </p:nvSpPr>
        <p:spPr>
          <a:xfrm>
            <a:off x="706685" y="233464"/>
            <a:ext cx="10759173"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defPPr>
              <a:defRPr lang="de-DE"/>
            </a:defPPr>
            <a:lvl1pPr marR="0" lvl="0" indent="0" defTabSz="449263" fontAlgn="base">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0" sz="3200" b="0" i="0" u="none" strike="noStrike" cap="none" spc="0" normalizeH="0" baseline="0">
                <a:ln>
                  <a:noFill/>
                </a:ln>
                <a:solidFill>
                  <a:srgbClr val="333399"/>
                </a:solidFill>
                <a:effectLst/>
                <a:uLnTx/>
                <a:uFillTx/>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r>
              <a:rPr lang="en-US" dirty="0">
                <a:solidFill>
                  <a:schemeClr val="tx1"/>
                </a:solidFill>
              </a:rPr>
              <a:t>Perspectives</a:t>
            </a:r>
            <a:r>
              <a:rPr lang="en-US" dirty="0"/>
              <a:t> drive </a:t>
            </a:r>
            <a:r>
              <a:rPr lang="en-US" dirty="0">
                <a:solidFill>
                  <a:schemeClr val="tx1"/>
                </a:solidFill>
              </a:rPr>
              <a:t>emotions</a:t>
            </a:r>
            <a:r>
              <a:rPr lang="en-US" dirty="0"/>
              <a:t> drive </a:t>
            </a:r>
            <a:r>
              <a:rPr lang="en-US" dirty="0">
                <a:solidFill>
                  <a:schemeClr val="tx1"/>
                </a:solidFill>
              </a:rPr>
              <a:t>behaviors</a:t>
            </a:r>
            <a:r>
              <a:rPr lang="en-US" dirty="0"/>
              <a:t> drive </a:t>
            </a:r>
            <a:r>
              <a:rPr lang="en-US" dirty="0">
                <a:solidFill>
                  <a:schemeClr val="tx1"/>
                </a:solidFill>
              </a:rPr>
              <a:t>change</a:t>
            </a:r>
          </a:p>
        </p:txBody>
      </p:sp>
    </p:spTree>
    <p:extLst>
      <p:ext uri="{BB962C8B-B14F-4D97-AF65-F5344CB8AC3E}">
        <p14:creationId xmlns:p14="http://schemas.microsoft.com/office/powerpoint/2010/main" val="1661626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201FEA10-24A7-0F43-8D1E-915B1D403CAA}"/>
              </a:ext>
            </a:extLst>
          </p:cNvPr>
          <p:cNvSpPr/>
          <p:nvPr/>
        </p:nvSpPr>
        <p:spPr>
          <a:xfrm>
            <a:off x="0" y="9526"/>
            <a:ext cx="12192000" cy="6848474"/>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GT Pressura Mono" panose="02000506020000020004" pitchFamily="2" charset="77"/>
              <a:ea typeface="+mn-ea"/>
              <a:cs typeface="+mn-cs"/>
            </a:endParaRPr>
          </a:p>
        </p:txBody>
      </p:sp>
      <p:sp>
        <p:nvSpPr>
          <p:cNvPr id="7" name="Title 1"/>
          <p:cNvSpPr>
            <a:spLocks noGrp="1"/>
          </p:cNvSpPr>
          <p:nvPr>
            <p:ph type="title"/>
          </p:nvPr>
        </p:nvSpPr>
        <p:spPr>
          <a:xfrm>
            <a:off x="483884" y="295755"/>
            <a:ext cx="11090564" cy="1072163"/>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defTabSz="449263" fontAlgn="base">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err="1">
                <a:solidFill>
                  <a:srgbClr val="333399"/>
                </a:solidFill>
                <a:latin typeface="Arial" charset="0"/>
                <a:ea typeface="Arial Unicode MS" charset="0"/>
                <a:cs typeface="Arial Unicode MS" charset="0"/>
              </a:rPr>
              <a:t>Neuroleadership</a:t>
            </a:r>
            <a:r>
              <a:rPr lang="en-GB" dirty="0">
                <a:solidFill>
                  <a:srgbClr val="333399"/>
                </a:solidFill>
                <a:latin typeface="Arial" charset="0"/>
                <a:ea typeface="Arial Unicode MS" charset="0"/>
                <a:cs typeface="Arial Unicode MS" charset="0"/>
              </a:rPr>
              <a:t> – SCARF (by David Rock) </a:t>
            </a:r>
            <a:br>
              <a:rPr lang="en-GB" dirty="0">
                <a:solidFill>
                  <a:srgbClr val="333399"/>
                </a:solidFill>
                <a:latin typeface="Arial" charset="0"/>
                <a:ea typeface="Arial Unicode MS" charset="0"/>
                <a:cs typeface="Arial Unicode MS" charset="0"/>
              </a:rPr>
            </a:br>
            <a:r>
              <a:rPr lang="en-GB" dirty="0">
                <a:solidFill>
                  <a:srgbClr val="333399"/>
                </a:solidFill>
                <a:latin typeface="Arial" charset="0"/>
                <a:ea typeface="Arial Unicode MS" charset="0"/>
                <a:cs typeface="Arial Unicode MS" charset="0"/>
              </a:rPr>
              <a:t>a tool to improve emotional intelligence (self control and influence)</a:t>
            </a:r>
            <a:br>
              <a:rPr lang="en-GB" dirty="0">
                <a:solidFill>
                  <a:srgbClr val="333399"/>
                </a:solidFill>
                <a:latin typeface="Arial" charset="0"/>
                <a:ea typeface="Arial Unicode MS" charset="0"/>
                <a:cs typeface="Arial Unicode MS" charset="0"/>
              </a:rPr>
            </a:br>
            <a:endParaRPr lang="en-GB" b="1" dirty="0">
              <a:solidFill>
                <a:srgbClr val="FF0000"/>
              </a:solidFill>
              <a:latin typeface="Arial" charset="0"/>
              <a:ea typeface="Arial Unicode MS" charset="0"/>
              <a:cs typeface="Arial Unicode MS" charset="0"/>
            </a:endParaRPr>
          </a:p>
        </p:txBody>
      </p:sp>
      <p:pic>
        <p:nvPicPr>
          <p:cNvPr id="2050" name="Picture 2" descr="Your Brain at Work: Strategies for Overcoming Distraction, Regaining Focus, and Working Smarter All Day Long">
            <a:extLst>
              <a:ext uri="{FF2B5EF4-FFF2-40B4-BE49-F238E27FC236}">
                <a16:creationId xmlns:a16="http://schemas.microsoft.com/office/drawing/2014/main" xmlns="" id="{F8D3577D-1791-C246-9590-F95988E46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390" y="3566084"/>
            <a:ext cx="2620322" cy="2620322"/>
          </a:xfrm>
          <a:prstGeom prst="rect">
            <a:avLst/>
          </a:prstGeom>
          <a:noFill/>
          <a:extLst>
            <a:ext uri="{909E8E84-426E-40DD-AFC4-6F175D3DCCD1}">
              <a14:hiddenFill xmlns:a14="http://schemas.microsoft.com/office/drawing/2010/main">
                <a:solidFill>
                  <a:srgbClr val="FFFFFF"/>
                </a:solidFill>
              </a14:hiddenFill>
            </a:ext>
          </a:extLst>
        </p:spPr>
      </p:pic>
      <p:sp>
        <p:nvSpPr>
          <p:cNvPr id="44" name="Rounded Rectangle 43">
            <a:extLst>
              <a:ext uri="{FF2B5EF4-FFF2-40B4-BE49-F238E27FC236}">
                <a16:creationId xmlns:a16="http://schemas.microsoft.com/office/drawing/2014/main" xmlns="" id="{5A405A66-19D0-B446-80EA-0F9558A88674}"/>
              </a:ext>
            </a:extLst>
          </p:cNvPr>
          <p:cNvSpPr/>
          <p:nvPr/>
        </p:nvSpPr>
        <p:spPr>
          <a:xfrm>
            <a:off x="3422488" y="2674882"/>
            <a:ext cx="1825922" cy="468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Unicode MS"/>
                <a:ea typeface="Arial Unicode MS"/>
                <a:cs typeface="Arial Unicode MS"/>
              </a:rPr>
              <a:t>Status</a:t>
            </a:r>
          </a:p>
        </p:txBody>
      </p:sp>
      <p:sp>
        <p:nvSpPr>
          <p:cNvPr id="47" name="Rounded Rectangle 46">
            <a:extLst>
              <a:ext uri="{FF2B5EF4-FFF2-40B4-BE49-F238E27FC236}">
                <a16:creationId xmlns:a16="http://schemas.microsoft.com/office/drawing/2014/main" xmlns="" id="{89265C17-DA42-8546-A4B5-2001C13E01D5}"/>
              </a:ext>
            </a:extLst>
          </p:cNvPr>
          <p:cNvSpPr/>
          <p:nvPr/>
        </p:nvSpPr>
        <p:spPr>
          <a:xfrm>
            <a:off x="3422488" y="3444002"/>
            <a:ext cx="1825922" cy="468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Unicode MS"/>
                <a:ea typeface="Arial Unicode MS"/>
                <a:cs typeface="Arial Unicode MS"/>
              </a:rPr>
              <a:t>Certainty</a:t>
            </a:r>
          </a:p>
        </p:txBody>
      </p:sp>
      <p:sp>
        <p:nvSpPr>
          <p:cNvPr id="48" name="Rounded Rectangle 47">
            <a:extLst>
              <a:ext uri="{FF2B5EF4-FFF2-40B4-BE49-F238E27FC236}">
                <a16:creationId xmlns:a16="http://schemas.microsoft.com/office/drawing/2014/main" xmlns="" id="{04021BB7-3194-0947-94CD-DE85190E399E}"/>
              </a:ext>
            </a:extLst>
          </p:cNvPr>
          <p:cNvSpPr/>
          <p:nvPr/>
        </p:nvSpPr>
        <p:spPr>
          <a:xfrm>
            <a:off x="3422488" y="4216938"/>
            <a:ext cx="1825922" cy="468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Unicode MS"/>
                <a:ea typeface="Arial Unicode MS"/>
                <a:cs typeface="Arial Unicode MS"/>
              </a:rPr>
              <a:t>Autonomy</a:t>
            </a:r>
          </a:p>
        </p:txBody>
      </p:sp>
      <p:sp>
        <p:nvSpPr>
          <p:cNvPr id="49" name="Rounded Rectangle 48">
            <a:extLst>
              <a:ext uri="{FF2B5EF4-FFF2-40B4-BE49-F238E27FC236}">
                <a16:creationId xmlns:a16="http://schemas.microsoft.com/office/drawing/2014/main" xmlns="" id="{57B8B112-6416-5F4E-851C-47E4E0881E34}"/>
              </a:ext>
            </a:extLst>
          </p:cNvPr>
          <p:cNvSpPr/>
          <p:nvPr/>
        </p:nvSpPr>
        <p:spPr>
          <a:xfrm>
            <a:off x="3422488" y="4989874"/>
            <a:ext cx="1825922" cy="468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Unicode MS"/>
                <a:ea typeface="Arial Unicode MS"/>
                <a:cs typeface="Arial Unicode MS"/>
              </a:rPr>
              <a:t>Relatedness</a:t>
            </a:r>
          </a:p>
        </p:txBody>
      </p:sp>
      <p:sp>
        <p:nvSpPr>
          <p:cNvPr id="50" name="Rounded Rectangle 49">
            <a:extLst>
              <a:ext uri="{FF2B5EF4-FFF2-40B4-BE49-F238E27FC236}">
                <a16:creationId xmlns:a16="http://schemas.microsoft.com/office/drawing/2014/main" xmlns="" id="{12DF9151-4CDA-4C48-BEF8-03097610FAE9}"/>
              </a:ext>
            </a:extLst>
          </p:cNvPr>
          <p:cNvSpPr/>
          <p:nvPr/>
        </p:nvSpPr>
        <p:spPr>
          <a:xfrm>
            <a:off x="3404458" y="5747265"/>
            <a:ext cx="1825922" cy="468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Unicode MS"/>
                <a:ea typeface="Arial Unicode MS"/>
                <a:cs typeface="Arial Unicode MS"/>
              </a:rPr>
              <a:t>Fairness</a:t>
            </a:r>
          </a:p>
        </p:txBody>
      </p:sp>
      <p:sp>
        <p:nvSpPr>
          <p:cNvPr id="51" name="TextBox 50">
            <a:extLst>
              <a:ext uri="{FF2B5EF4-FFF2-40B4-BE49-F238E27FC236}">
                <a16:creationId xmlns:a16="http://schemas.microsoft.com/office/drawing/2014/main" xmlns="" id="{C3A02B86-A2C5-864E-839D-A3860D5A3159}"/>
              </a:ext>
            </a:extLst>
          </p:cNvPr>
          <p:cNvSpPr txBox="1"/>
          <p:nvPr/>
        </p:nvSpPr>
        <p:spPr>
          <a:xfrm>
            <a:off x="2809523" y="1283090"/>
            <a:ext cx="3286477" cy="707886"/>
          </a:xfrm>
          <a:prstGeom prst="rect">
            <a:avLst/>
          </a:prstGeom>
          <a:noFill/>
        </p:spPr>
        <p:txBody>
          <a:bodyPr wrap="non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3333CC"/>
                </a:solidFill>
                <a:effectLst/>
                <a:uLnTx/>
                <a:uFillTx/>
                <a:latin typeface="Arial" charset="0"/>
                <a:ea typeface="Arial Unicode MS" charset="0"/>
                <a:cs typeface="Arial Unicode MS" charset="0"/>
              </a:rPr>
              <a:t>5 automatically triggered </a:t>
            </a: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3333CC"/>
                </a:solidFill>
                <a:effectLst/>
                <a:uLnTx/>
                <a:uFillTx/>
                <a:latin typeface="Arial" charset="0"/>
                <a:ea typeface="Arial Unicode MS" charset="0"/>
                <a:cs typeface="Arial Unicode MS" charset="0"/>
              </a:rPr>
              <a:t>emotions (David Rock)</a:t>
            </a:r>
          </a:p>
        </p:txBody>
      </p:sp>
      <p:sp>
        <p:nvSpPr>
          <p:cNvPr id="52" name="Explosion 1 51">
            <a:extLst>
              <a:ext uri="{FF2B5EF4-FFF2-40B4-BE49-F238E27FC236}">
                <a16:creationId xmlns:a16="http://schemas.microsoft.com/office/drawing/2014/main" xmlns="" id="{EB00FDFA-852A-B94B-9D9D-DD348D41F194}"/>
              </a:ext>
            </a:extLst>
          </p:cNvPr>
          <p:cNvSpPr/>
          <p:nvPr/>
        </p:nvSpPr>
        <p:spPr>
          <a:xfrm>
            <a:off x="6872481" y="3409654"/>
            <a:ext cx="1825922" cy="724132"/>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Unicode MS"/>
                <a:ea typeface="Arial Unicode MS"/>
                <a:cs typeface="Arial Unicode MS"/>
              </a:rPr>
              <a:t>fear</a:t>
            </a:r>
          </a:p>
        </p:txBody>
      </p:sp>
      <p:sp>
        <p:nvSpPr>
          <p:cNvPr id="53" name="Explosion 1 52">
            <a:extLst>
              <a:ext uri="{FF2B5EF4-FFF2-40B4-BE49-F238E27FC236}">
                <a16:creationId xmlns:a16="http://schemas.microsoft.com/office/drawing/2014/main" xmlns="" id="{50EA1DAF-D548-9C4D-AA42-0A9710E7FA5F}"/>
              </a:ext>
            </a:extLst>
          </p:cNvPr>
          <p:cNvSpPr/>
          <p:nvPr/>
        </p:nvSpPr>
        <p:spPr>
          <a:xfrm>
            <a:off x="6872481" y="4926598"/>
            <a:ext cx="1825922" cy="724132"/>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Unicode MS"/>
                <a:ea typeface="Arial Unicode MS"/>
                <a:cs typeface="Arial Unicode MS"/>
              </a:rPr>
              <a:t>lonely</a:t>
            </a:r>
          </a:p>
        </p:txBody>
      </p:sp>
      <p:sp>
        <p:nvSpPr>
          <p:cNvPr id="54" name="Explosion 1 53">
            <a:extLst>
              <a:ext uri="{FF2B5EF4-FFF2-40B4-BE49-F238E27FC236}">
                <a16:creationId xmlns:a16="http://schemas.microsoft.com/office/drawing/2014/main" xmlns="" id="{586A6D4D-97A8-614A-8674-46DB55B406CA}"/>
              </a:ext>
            </a:extLst>
          </p:cNvPr>
          <p:cNvSpPr/>
          <p:nvPr/>
        </p:nvSpPr>
        <p:spPr>
          <a:xfrm>
            <a:off x="6872481" y="4168126"/>
            <a:ext cx="1825922" cy="724132"/>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Unicode MS"/>
                <a:ea typeface="Arial Unicode MS"/>
                <a:cs typeface="Arial Unicode MS"/>
              </a:rPr>
              <a:t>forced</a:t>
            </a:r>
          </a:p>
        </p:txBody>
      </p:sp>
      <p:sp>
        <p:nvSpPr>
          <p:cNvPr id="55" name="Explosion 1 54">
            <a:extLst>
              <a:ext uri="{FF2B5EF4-FFF2-40B4-BE49-F238E27FC236}">
                <a16:creationId xmlns:a16="http://schemas.microsoft.com/office/drawing/2014/main" xmlns="" id="{49E85536-9206-DD46-94D0-0C224E8BFEDA}"/>
              </a:ext>
            </a:extLst>
          </p:cNvPr>
          <p:cNvSpPr/>
          <p:nvPr/>
        </p:nvSpPr>
        <p:spPr>
          <a:xfrm>
            <a:off x="6872481" y="2651182"/>
            <a:ext cx="1825922" cy="724132"/>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Unicode MS"/>
                <a:ea typeface="Arial Unicode MS"/>
                <a:cs typeface="Arial Unicode MS"/>
              </a:rPr>
              <a:t>inferior</a:t>
            </a:r>
          </a:p>
        </p:txBody>
      </p:sp>
      <p:sp>
        <p:nvSpPr>
          <p:cNvPr id="56" name="Explosion 1 55">
            <a:extLst>
              <a:ext uri="{FF2B5EF4-FFF2-40B4-BE49-F238E27FC236}">
                <a16:creationId xmlns:a16="http://schemas.microsoft.com/office/drawing/2014/main" xmlns="" id="{11D1F6D3-6755-9642-8F0E-56494B601004}"/>
              </a:ext>
            </a:extLst>
          </p:cNvPr>
          <p:cNvSpPr/>
          <p:nvPr/>
        </p:nvSpPr>
        <p:spPr>
          <a:xfrm>
            <a:off x="6872481" y="5685069"/>
            <a:ext cx="1825922" cy="724132"/>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Unicode MS"/>
                <a:ea typeface="Arial Unicode MS"/>
                <a:cs typeface="Arial Unicode MS"/>
              </a:rPr>
              <a:t>unjust</a:t>
            </a:r>
          </a:p>
        </p:txBody>
      </p:sp>
      <p:sp>
        <p:nvSpPr>
          <p:cNvPr id="57" name="Explosion 1 56">
            <a:extLst>
              <a:ext uri="{FF2B5EF4-FFF2-40B4-BE49-F238E27FC236}">
                <a16:creationId xmlns:a16="http://schemas.microsoft.com/office/drawing/2014/main" xmlns="" id="{71C3C8A7-3E19-4A41-B734-10686FD03412}"/>
              </a:ext>
            </a:extLst>
          </p:cNvPr>
          <p:cNvSpPr/>
          <p:nvPr/>
        </p:nvSpPr>
        <p:spPr>
          <a:xfrm>
            <a:off x="8721998" y="3393641"/>
            <a:ext cx="2370328" cy="724132"/>
          </a:xfrm>
          <a:prstGeom prst="irregularSeal1">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Unicode MS"/>
                <a:ea typeface="Arial Unicode MS"/>
                <a:cs typeface="Arial Unicode MS"/>
              </a:rPr>
              <a:t>courage hope</a:t>
            </a:r>
          </a:p>
        </p:txBody>
      </p:sp>
      <p:sp>
        <p:nvSpPr>
          <p:cNvPr id="58" name="Explosion 1 57">
            <a:extLst>
              <a:ext uri="{FF2B5EF4-FFF2-40B4-BE49-F238E27FC236}">
                <a16:creationId xmlns:a16="http://schemas.microsoft.com/office/drawing/2014/main" xmlns="" id="{57D48ABE-84A9-994F-9CA9-BEFF71FCB62B}"/>
              </a:ext>
            </a:extLst>
          </p:cNvPr>
          <p:cNvSpPr/>
          <p:nvPr/>
        </p:nvSpPr>
        <p:spPr>
          <a:xfrm>
            <a:off x="8721998" y="4910585"/>
            <a:ext cx="2370328" cy="724132"/>
          </a:xfrm>
          <a:prstGeom prst="irregularSeal1">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Unicode MS"/>
                <a:ea typeface="Arial Unicode MS"/>
                <a:cs typeface="Arial Unicode MS"/>
              </a:rPr>
              <a:t>protected</a:t>
            </a:r>
          </a:p>
        </p:txBody>
      </p:sp>
      <p:sp>
        <p:nvSpPr>
          <p:cNvPr id="59" name="Explosion 1 58">
            <a:extLst>
              <a:ext uri="{FF2B5EF4-FFF2-40B4-BE49-F238E27FC236}">
                <a16:creationId xmlns:a16="http://schemas.microsoft.com/office/drawing/2014/main" xmlns="" id="{D5F65CD2-6CDF-2249-9ABF-7DA8E8022C44}"/>
              </a:ext>
            </a:extLst>
          </p:cNvPr>
          <p:cNvSpPr/>
          <p:nvPr/>
        </p:nvSpPr>
        <p:spPr>
          <a:xfrm>
            <a:off x="8721998" y="4152113"/>
            <a:ext cx="2370328" cy="724132"/>
          </a:xfrm>
          <a:prstGeom prst="irregularSeal1">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Unicode MS"/>
                <a:ea typeface="Arial Unicode MS"/>
                <a:cs typeface="Arial Unicode MS"/>
              </a:rPr>
              <a:t>empowered</a:t>
            </a:r>
          </a:p>
        </p:txBody>
      </p:sp>
      <p:sp>
        <p:nvSpPr>
          <p:cNvPr id="60" name="Explosion 1 59">
            <a:extLst>
              <a:ext uri="{FF2B5EF4-FFF2-40B4-BE49-F238E27FC236}">
                <a16:creationId xmlns:a16="http://schemas.microsoft.com/office/drawing/2014/main" xmlns="" id="{FAB24C8C-982F-EF47-84E1-9B2DA8EB4116}"/>
              </a:ext>
            </a:extLst>
          </p:cNvPr>
          <p:cNvSpPr/>
          <p:nvPr/>
        </p:nvSpPr>
        <p:spPr>
          <a:xfrm>
            <a:off x="8721998" y="2635169"/>
            <a:ext cx="2370328" cy="724132"/>
          </a:xfrm>
          <a:prstGeom prst="irregularSeal1">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Unicode MS"/>
                <a:ea typeface="Arial Unicode MS"/>
                <a:cs typeface="Arial Unicode MS"/>
              </a:rPr>
              <a:t>respected valued</a:t>
            </a:r>
          </a:p>
        </p:txBody>
      </p:sp>
      <p:sp>
        <p:nvSpPr>
          <p:cNvPr id="61" name="Explosion 1 60">
            <a:extLst>
              <a:ext uri="{FF2B5EF4-FFF2-40B4-BE49-F238E27FC236}">
                <a16:creationId xmlns:a16="http://schemas.microsoft.com/office/drawing/2014/main" xmlns="" id="{C7BDDEF8-4861-F548-A51E-CE953136DF26}"/>
              </a:ext>
            </a:extLst>
          </p:cNvPr>
          <p:cNvSpPr/>
          <p:nvPr/>
        </p:nvSpPr>
        <p:spPr>
          <a:xfrm>
            <a:off x="8721998" y="5669056"/>
            <a:ext cx="2370328" cy="724132"/>
          </a:xfrm>
          <a:prstGeom prst="irregularSeal1">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Unicode MS"/>
                <a:ea typeface="Arial Unicode MS"/>
                <a:cs typeface="Arial Unicode MS"/>
              </a:rPr>
              <a:t>equal</a:t>
            </a:r>
          </a:p>
        </p:txBody>
      </p:sp>
      <p:sp>
        <p:nvSpPr>
          <p:cNvPr id="62" name="TextBox 61">
            <a:extLst>
              <a:ext uri="{FF2B5EF4-FFF2-40B4-BE49-F238E27FC236}">
                <a16:creationId xmlns:a16="http://schemas.microsoft.com/office/drawing/2014/main" xmlns="" id="{2C1A1313-852B-7542-BAEF-0AED2A1BE46D}"/>
              </a:ext>
            </a:extLst>
          </p:cNvPr>
          <p:cNvSpPr txBox="1"/>
          <p:nvPr/>
        </p:nvSpPr>
        <p:spPr>
          <a:xfrm>
            <a:off x="6872481" y="1266611"/>
            <a:ext cx="4254691" cy="1015663"/>
          </a:xfrm>
          <a:prstGeom prst="rect">
            <a:avLst/>
          </a:prstGeom>
          <a:noFill/>
        </p:spPr>
        <p:txBody>
          <a:bodyPr wrap="non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3333CC"/>
                </a:solidFill>
                <a:effectLst/>
                <a:uLnTx/>
                <a:uFillTx/>
                <a:latin typeface="Arial" charset="0"/>
                <a:ea typeface="Arial Unicode MS" charset="0"/>
                <a:cs typeface="Arial Unicode MS" charset="0"/>
              </a:rPr>
              <a:t>How humans feel if emotions are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3333CC"/>
                </a:solidFill>
                <a:effectLst/>
                <a:uLnTx/>
                <a:uFillTx/>
                <a:latin typeface="Arial" charset="0"/>
                <a:ea typeface="Arial Unicode MS" charset="0"/>
                <a:cs typeface="Arial Unicode MS" charset="0"/>
              </a:rPr>
              <a:t>triggered towards the emotion</a:t>
            </a:r>
            <a:br>
              <a:rPr kumimoji="0" lang="en-GB" sz="2000" b="1" i="0" u="none" strike="noStrike" kern="1200" cap="none" spc="0" normalizeH="0" baseline="0" noProof="0" dirty="0">
                <a:ln>
                  <a:noFill/>
                </a:ln>
                <a:solidFill>
                  <a:srgbClr val="3333CC"/>
                </a:solidFill>
                <a:effectLst/>
                <a:uLnTx/>
                <a:uFillTx/>
                <a:latin typeface="Arial" charset="0"/>
                <a:ea typeface="Arial Unicode MS" charset="0"/>
                <a:cs typeface="Arial Unicode MS" charset="0"/>
              </a:rPr>
            </a:br>
            <a:r>
              <a:rPr kumimoji="0" lang="en-GB" sz="2000" b="1" i="0" u="none" strike="noStrike" kern="1200" cap="none" spc="0" normalizeH="0" baseline="0" noProof="0" dirty="0">
                <a:ln>
                  <a:noFill/>
                </a:ln>
                <a:solidFill>
                  <a:srgbClr val="3333CC"/>
                </a:solidFill>
                <a:effectLst/>
                <a:uLnTx/>
                <a:uFillTx/>
                <a:latin typeface="Arial" charset="0"/>
                <a:ea typeface="Arial Unicode MS" charset="0"/>
                <a:cs typeface="Arial Unicode MS" charset="0"/>
              </a:rPr>
              <a:t>negatively vs. positively</a:t>
            </a:r>
          </a:p>
        </p:txBody>
      </p:sp>
    </p:spTree>
    <p:extLst>
      <p:ext uri="{BB962C8B-B14F-4D97-AF65-F5344CB8AC3E}">
        <p14:creationId xmlns:p14="http://schemas.microsoft.com/office/powerpoint/2010/main" val="660678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78771F8B-E568-D34B-8FD2-29E5EC4A8576}"/>
              </a:ext>
            </a:extLst>
          </p:cNvPr>
          <p:cNvSpPr/>
          <p:nvPr/>
        </p:nvSpPr>
        <p:spPr>
          <a:xfrm>
            <a:off x="0" y="9526"/>
            <a:ext cx="12192000" cy="6848474"/>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GT Pressura Mono" panose="02000506020000020004" pitchFamily="2" charset="77"/>
              <a:ea typeface="+mn-ea"/>
              <a:cs typeface="+mn-cs"/>
            </a:endParaRPr>
          </a:p>
        </p:txBody>
      </p:sp>
      <p:grpSp>
        <p:nvGrpSpPr>
          <p:cNvPr id="4" name="Group 3"/>
          <p:cNvGrpSpPr/>
          <p:nvPr/>
        </p:nvGrpSpPr>
        <p:grpSpPr>
          <a:xfrm>
            <a:off x="762109" y="5543956"/>
            <a:ext cx="1728192" cy="592882"/>
            <a:chOff x="0" y="0"/>
            <a:chExt cx="1974774" cy="987387"/>
          </a:xfrm>
          <a:solidFill>
            <a:srgbClr val="FFC000"/>
          </a:solidFill>
        </p:grpSpPr>
        <p:sp>
          <p:nvSpPr>
            <p:cNvPr id="5" name="Rounded Rectangle 4"/>
            <p:cNvSpPr/>
            <p:nvPr/>
          </p:nvSpPr>
          <p:spPr>
            <a:xfrm>
              <a:off x="0" y="0"/>
              <a:ext cx="1974774" cy="987387"/>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 name="Rounded Rectangle 4"/>
            <p:cNvSpPr/>
            <p:nvPr/>
          </p:nvSpPr>
          <p:spPr>
            <a:xfrm>
              <a:off x="28920" y="28920"/>
              <a:ext cx="1916934" cy="9295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GB" sz="1800" b="0" i="0" u="none" strike="noStrike" kern="1200" cap="none" spc="0" normalizeH="0" baseline="0" noProof="0" dirty="0">
                  <a:ln>
                    <a:noFill/>
                  </a:ln>
                  <a:solidFill>
                    <a:srgbClr val="44546A"/>
                  </a:solidFill>
                  <a:effectLst/>
                  <a:uLnTx/>
                  <a:uFillTx/>
                  <a:latin typeface="Calibri" panose="020F0502020204030204"/>
                  <a:ea typeface="+mn-ea"/>
                  <a:cs typeface="+mn-cs"/>
                </a:rPr>
                <a:t>Fairness</a:t>
              </a:r>
            </a:p>
          </p:txBody>
        </p:sp>
      </p:grpSp>
      <p:sp>
        <p:nvSpPr>
          <p:cNvPr id="7" name="Title 1"/>
          <p:cNvSpPr>
            <a:spLocks noGrp="1"/>
          </p:cNvSpPr>
          <p:nvPr>
            <p:ph type="title"/>
          </p:nvPr>
        </p:nvSpPr>
        <p:spPr>
          <a:xfrm>
            <a:off x="293077" y="293077"/>
            <a:ext cx="11635687" cy="1030943"/>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lIns="90000" tIns="46800" rIns="90000" bIns="46800" rtlCol="0" anchor="ctr">
            <a:noAutofit/>
          </a:bodyPr>
          <a:lstStyle/>
          <a:p>
            <a:pPr defTabSz="449263" fontAlgn="base">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solidFill>
                  <a:srgbClr val="333399"/>
                </a:solidFill>
                <a:latin typeface="Arial" charset="0"/>
                <a:ea typeface="Arial Unicode MS" charset="0"/>
                <a:cs typeface="Arial Unicode MS" charset="0"/>
              </a:rPr>
              <a:t>In order to lead and </a:t>
            </a:r>
            <a:r>
              <a:rPr lang="en-GB" b="1" dirty="0">
                <a:solidFill>
                  <a:srgbClr val="333399"/>
                </a:solidFill>
                <a:latin typeface="Arial" charset="0"/>
                <a:ea typeface="Arial Unicode MS" charset="0"/>
                <a:cs typeface="Arial Unicode MS" charset="0"/>
              </a:rPr>
              <a:t>influence</a:t>
            </a:r>
            <a:r>
              <a:rPr lang="en-GB" dirty="0">
                <a:solidFill>
                  <a:srgbClr val="333399"/>
                </a:solidFill>
                <a:latin typeface="Arial" charset="0"/>
                <a:ea typeface="Arial Unicode MS" charset="0"/>
                <a:cs typeface="Arial Unicode MS" charset="0"/>
              </a:rPr>
              <a:t>, we have to understand motivations that drive our reactions and try to smooth the triggers that might result in emotions</a:t>
            </a:r>
          </a:p>
        </p:txBody>
      </p:sp>
      <p:grpSp>
        <p:nvGrpSpPr>
          <p:cNvPr id="8" name="Group 7"/>
          <p:cNvGrpSpPr/>
          <p:nvPr/>
        </p:nvGrpSpPr>
        <p:grpSpPr>
          <a:xfrm>
            <a:off x="762109" y="3398057"/>
            <a:ext cx="1728192" cy="592882"/>
            <a:chOff x="0" y="0"/>
            <a:chExt cx="1974774" cy="987387"/>
          </a:xfrm>
          <a:solidFill>
            <a:srgbClr val="FFC000"/>
          </a:solidFill>
        </p:grpSpPr>
        <p:sp>
          <p:nvSpPr>
            <p:cNvPr id="9" name="Rounded Rectangle 8"/>
            <p:cNvSpPr/>
            <p:nvPr/>
          </p:nvSpPr>
          <p:spPr>
            <a:xfrm>
              <a:off x="0" y="0"/>
              <a:ext cx="1974774" cy="987387"/>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0" name="Rounded Rectangle 4"/>
            <p:cNvSpPr/>
            <p:nvPr/>
          </p:nvSpPr>
          <p:spPr>
            <a:xfrm>
              <a:off x="28920" y="28920"/>
              <a:ext cx="1916934" cy="9295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GB" sz="1800" b="0" i="0" u="none" strike="noStrike" kern="1200" cap="none" spc="0" normalizeH="0" baseline="0" noProof="0" dirty="0">
                  <a:ln>
                    <a:noFill/>
                  </a:ln>
                  <a:solidFill>
                    <a:srgbClr val="44546A"/>
                  </a:solidFill>
                  <a:effectLst/>
                  <a:uLnTx/>
                  <a:uFillTx/>
                  <a:latin typeface="Calibri" panose="020F0502020204030204"/>
                  <a:ea typeface="+mn-ea"/>
                  <a:cs typeface="+mn-cs"/>
                </a:rPr>
                <a:t>Certainty</a:t>
              </a:r>
            </a:p>
          </p:txBody>
        </p:sp>
      </p:grpSp>
      <p:grpSp>
        <p:nvGrpSpPr>
          <p:cNvPr id="12" name="Group 11"/>
          <p:cNvGrpSpPr/>
          <p:nvPr/>
        </p:nvGrpSpPr>
        <p:grpSpPr>
          <a:xfrm>
            <a:off x="762109" y="4112432"/>
            <a:ext cx="1728192" cy="592882"/>
            <a:chOff x="0" y="0"/>
            <a:chExt cx="1974774" cy="987387"/>
          </a:xfrm>
          <a:solidFill>
            <a:srgbClr val="FFC000"/>
          </a:solidFill>
        </p:grpSpPr>
        <p:sp>
          <p:nvSpPr>
            <p:cNvPr id="13" name="Rounded Rectangle 12"/>
            <p:cNvSpPr/>
            <p:nvPr/>
          </p:nvSpPr>
          <p:spPr>
            <a:xfrm>
              <a:off x="0" y="0"/>
              <a:ext cx="1974774" cy="987387"/>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 name="Rounded Rectangle 4"/>
            <p:cNvSpPr/>
            <p:nvPr/>
          </p:nvSpPr>
          <p:spPr>
            <a:xfrm>
              <a:off x="28920" y="28920"/>
              <a:ext cx="1916934" cy="9295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GB" sz="1800" b="0" i="0" u="none" strike="noStrike" kern="1200" cap="none" spc="0" normalizeH="0" baseline="0" noProof="0" dirty="0">
                  <a:ln>
                    <a:noFill/>
                  </a:ln>
                  <a:solidFill>
                    <a:srgbClr val="44546A"/>
                  </a:solidFill>
                  <a:effectLst/>
                  <a:uLnTx/>
                  <a:uFillTx/>
                  <a:latin typeface="Calibri" panose="020F0502020204030204"/>
                  <a:ea typeface="+mn-ea"/>
                  <a:cs typeface="+mn-cs"/>
                </a:rPr>
                <a:t>Autonomy</a:t>
              </a:r>
            </a:p>
          </p:txBody>
        </p:sp>
      </p:grpSp>
      <p:grpSp>
        <p:nvGrpSpPr>
          <p:cNvPr id="15" name="Group 14"/>
          <p:cNvGrpSpPr/>
          <p:nvPr/>
        </p:nvGrpSpPr>
        <p:grpSpPr>
          <a:xfrm>
            <a:off x="762109" y="4826807"/>
            <a:ext cx="1728192" cy="592882"/>
            <a:chOff x="0" y="0"/>
            <a:chExt cx="1974774" cy="987387"/>
          </a:xfrm>
          <a:solidFill>
            <a:srgbClr val="FFC000"/>
          </a:solidFill>
        </p:grpSpPr>
        <p:sp>
          <p:nvSpPr>
            <p:cNvPr id="16" name="Rounded Rectangle 15"/>
            <p:cNvSpPr/>
            <p:nvPr/>
          </p:nvSpPr>
          <p:spPr>
            <a:xfrm>
              <a:off x="0" y="0"/>
              <a:ext cx="1974774" cy="987387"/>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7" name="Rounded Rectangle 4"/>
            <p:cNvSpPr/>
            <p:nvPr/>
          </p:nvSpPr>
          <p:spPr>
            <a:xfrm>
              <a:off x="28920" y="28920"/>
              <a:ext cx="1916934" cy="9295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GB" sz="1800" b="0" i="0" u="none" strike="noStrike" kern="1200" cap="none" spc="0" normalizeH="0" baseline="0" noProof="0" dirty="0">
                  <a:ln>
                    <a:noFill/>
                  </a:ln>
                  <a:solidFill>
                    <a:srgbClr val="44546A"/>
                  </a:solidFill>
                  <a:effectLst/>
                  <a:uLnTx/>
                  <a:uFillTx/>
                  <a:latin typeface="Calibri" panose="020F0502020204030204"/>
                  <a:ea typeface="+mn-ea"/>
                  <a:cs typeface="+mn-cs"/>
                </a:rPr>
                <a:t>Relatedness</a:t>
              </a:r>
            </a:p>
          </p:txBody>
        </p:sp>
      </p:grpSp>
      <p:grpSp>
        <p:nvGrpSpPr>
          <p:cNvPr id="18" name="Group 17"/>
          <p:cNvGrpSpPr/>
          <p:nvPr/>
        </p:nvGrpSpPr>
        <p:grpSpPr>
          <a:xfrm>
            <a:off x="762109" y="2714584"/>
            <a:ext cx="1728192" cy="592882"/>
            <a:chOff x="0" y="0"/>
            <a:chExt cx="1974774" cy="987387"/>
          </a:xfrm>
          <a:solidFill>
            <a:srgbClr val="FFC000"/>
          </a:solidFill>
        </p:grpSpPr>
        <p:sp>
          <p:nvSpPr>
            <p:cNvPr id="19" name="Rounded Rectangle 18"/>
            <p:cNvSpPr/>
            <p:nvPr/>
          </p:nvSpPr>
          <p:spPr>
            <a:xfrm>
              <a:off x="0" y="0"/>
              <a:ext cx="1974774" cy="987387"/>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0" name="Rounded Rectangle 4"/>
            <p:cNvSpPr/>
            <p:nvPr/>
          </p:nvSpPr>
          <p:spPr>
            <a:xfrm>
              <a:off x="28920" y="28920"/>
              <a:ext cx="1916934" cy="9295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GB" sz="1800" b="0" i="0" u="none" strike="noStrike" kern="1200" cap="none" spc="0" normalizeH="0" baseline="0" noProof="0" dirty="0">
                  <a:ln>
                    <a:noFill/>
                  </a:ln>
                  <a:solidFill>
                    <a:srgbClr val="44546A"/>
                  </a:solidFill>
                  <a:effectLst/>
                  <a:uLnTx/>
                  <a:uFillTx/>
                  <a:latin typeface="Calibri" panose="020F0502020204030204"/>
                  <a:ea typeface="+mn-ea"/>
                  <a:cs typeface="+mn-cs"/>
                </a:rPr>
                <a:t>Status</a:t>
              </a:r>
            </a:p>
          </p:txBody>
        </p:sp>
      </p:grpSp>
      <p:graphicFrame>
        <p:nvGraphicFramePr>
          <p:cNvPr id="22" name="Table 21"/>
          <p:cNvGraphicFramePr>
            <a:graphicFrameLocks noGrp="1"/>
          </p:cNvGraphicFramePr>
          <p:nvPr/>
        </p:nvGraphicFramePr>
        <p:xfrm>
          <a:off x="2515610" y="2021468"/>
          <a:ext cx="6828442" cy="4101545"/>
        </p:xfrm>
        <a:graphic>
          <a:graphicData uri="http://schemas.openxmlformats.org/drawingml/2006/table">
            <a:tbl>
              <a:tblPr firstRow="1" bandRow="1">
                <a:tableStyleId>{5C22544A-7EE6-4342-B048-85BDC9FD1C3A}</a:tableStyleId>
              </a:tblPr>
              <a:tblGrid>
                <a:gridCol w="6828442">
                  <a:extLst>
                    <a:ext uri="{9D8B030D-6E8A-4147-A177-3AD203B41FA5}">
                      <a16:colId xmlns:a16="http://schemas.microsoft.com/office/drawing/2014/main" xmlns="" val="20000"/>
                    </a:ext>
                  </a:extLst>
                </a:gridCol>
              </a:tblGrid>
              <a:tr h="672545">
                <a:tc>
                  <a:txBody>
                    <a:bodyPr/>
                    <a:lstStyle/>
                    <a:p>
                      <a:pPr marL="0" algn="l" defTabSz="914400" rtl="0" eaLnBrk="1" latinLnBrk="0" hangingPunct="1"/>
                      <a:r>
                        <a:rPr lang="en-GB" sz="1800" kern="1200" dirty="0">
                          <a:solidFill>
                            <a:srgbClr val="FFFF00"/>
                          </a:solidFill>
                          <a:latin typeface="+mn-lt"/>
                          <a:ea typeface="+mn-ea"/>
                          <a:cs typeface="+mn-cs"/>
                        </a:rPr>
                        <a:t>As  Project Managers</a:t>
                      </a:r>
                      <a:r>
                        <a:rPr lang="en-GB" sz="1800" kern="1200" baseline="0" dirty="0">
                          <a:solidFill>
                            <a:srgbClr val="FFFF00"/>
                          </a:solidFill>
                          <a:latin typeface="+mn-lt"/>
                          <a:ea typeface="+mn-ea"/>
                          <a:cs typeface="+mn-cs"/>
                        </a:rPr>
                        <a:t> </a:t>
                      </a:r>
                      <a:r>
                        <a:rPr lang="mr-IN" sz="1800" kern="1200" baseline="0" dirty="0">
                          <a:solidFill>
                            <a:srgbClr val="FFFF00"/>
                          </a:solidFill>
                          <a:latin typeface="+mn-lt"/>
                          <a:ea typeface="+mn-ea"/>
                          <a:cs typeface="+mn-cs"/>
                        </a:rPr>
                        <a:t>…</a:t>
                      </a:r>
                      <a:r>
                        <a:rPr lang="de-DE" sz="1800" kern="1200" baseline="0" dirty="0">
                          <a:solidFill>
                            <a:srgbClr val="FFFF00"/>
                          </a:solidFill>
                          <a:latin typeface="+mn-lt"/>
                          <a:ea typeface="+mn-ea"/>
                          <a:cs typeface="+mn-cs"/>
                        </a:rPr>
                        <a:t>.</a:t>
                      </a:r>
                      <a:endParaRPr lang="en-GB" sz="1800" kern="1200" dirty="0">
                        <a:solidFill>
                          <a:srgbClr val="FFFF00"/>
                        </a:solidFill>
                        <a:latin typeface="+mn-lt"/>
                        <a:ea typeface="+mn-ea"/>
                        <a:cs typeface="+mn-cs"/>
                      </a:endParaRPr>
                    </a:p>
                  </a:txBody>
                  <a:tcPr marL="68580" marR="68580" marT="34290" marB="34290"/>
                </a:tc>
                <a:extLst>
                  <a:ext uri="{0D108BD9-81ED-4DB2-BD59-A6C34878D82A}">
                    <a16:rowId xmlns:a16="http://schemas.microsoft.com/office/drawing/2014/main" xmlns="" val="10000"/>
                  </a:ext>
                </a:extLst>
              </a:tr>
              <a:tr h="685800">
                <a:tc>
                  <a:txBody>
                    <a:bodyPr/>
                    <a:lstStyle/>
                    <a:p>
                      <a:pPr marL="0" algn="l" defTabSz="914400" rtl="0" eaLnBrk="1" latinLnBrk="0" hangingPunct="1"/>
                      <a:r>
                        <a:rPr lang="en-US" sz="1600" kern="1200" noProof="0" dirty="0">
                          <a:solidFill>
                            <a:schemeClr val="dk1"/>
                          </a:solidFill>
                          <a:latin typeface="+mn-lt"/>
                          <a:ea typeface="+mn-ea"/>
                          <a:cs typeface="+mn-cs"/>
                        </a:rPr>
                        <a:t>You are the leaders of teams and customers into a positive future</a:t>
                      </a:r>
                    </a:p>
                  </a:txBody>
                  <a:tcPr marL="68580" marR="68580" marT="34290" marB="34290"/>
                </a:tc>
                <a:extLst>
                  <a:ext uri="{0D108BD9-81ED-4DB2-BD59-A6C34878D82A}">
                    <a16:rowId xmlns:a16="http://schemas.microsoft.com/office/drawing/2014/main" xmlns="" val="10001"/>
                  </a:ext>
                </a:extLst>
              </a:tr>
              <a:tr h="685800">
                <a:tc>
                  <a:txBody>
                    <a:bodyPr/>
                    <a:lstStyle/>
                    <a:p>
                      <a:r>
                        <a:rPr lang="en-GB" sz="1600" kern="1200" dirty="0">
                          <a:solidFill>
                            <a:schemeClr val="dk1"/>
                          </a:solidFill>
                          <a:latin typeface="+mn-lt"/>
                          <a:ea typeface="+mn-ea"/>
                          <a:cs typeface="+mn-cs"/>
                        </a:rPr>
                        <a:t>You will find some practical and some philosophical ideas in my pitch. </a:t>
                      </a:r>
                      <a:br>
                        <a:rPr lang="en-GB" sz="1600" kern="1200" dirty="0">
                          <a:solidFill>
                            <a:schemeClr val="dk1"/>
                          </a:solidFill>
                          <a:latin typeface="+mn-lt"/>
                          <a:ea typeface="+mn-ea"/>
                          <a:cs typeface="+mn-cs"/>
                        </a:rPr>
                      </a:br>
                      <a:r>
                        <a:rPr lang="en-GB" sz="1600" kern="1200" dirty="0">
                          <a:solidFill>
                            <a:schemeClr val="dk1"/>
                          </a:solidFill>
                          <a:latin typeface="+mn-lt"/>
                          <a:ea typeface="+mn-ea"/>
                          <a:cs typeface="+mn-cs"/>
                        </a:rPr>
                        <a:t>You may ask questions at the end or in the chat. You can get the deck.</a:t>
                      </a:r>
                    </a:p>
                  </a:txBody>
                  <a:tcPr marL="68580" marR="68580" marT="34290" marB="34290"/>
                </a:tc>
                <a:extLst>
                  <a:ext uri="{0D108BD9-81ED-4DB2-BD59-A6C34878D82A}">
                    <a16:rowId xmlns:a16="http://schemas.microsoft.com/office/drawing/2014/main" xmlns="" val="10002"/>
                  </a:ext>
                </a:extLst>
              </a:tr>
              <a:tr h="685800">
                <a:tc>
                  <a:txBody>
                    <a:bodyPr/>
                    <a:lstStyle/>
                    <a:p>
                      <a:r>
                        <a:rPr lang="en-GB" sz="1600" dirty="0"/>
                        <a:t>It is up to you, if you want to deep dive or try out some ideas. </a:t>
                      </a:r>
                    </a:p>
                    <a:p>
                      <a:r>
                        <a:rPr lang="en-GB" sz="1600" dirty="0"/>
                        <a:t>Or read a book. You may also contact me to discuss further.</a:t>
                      </a:r>
                    </a:p>
                  </a:txBody>
                  <a:tcPr marL="68580" marR="68580" marT="34290" marB="34290"/>
                </a:tc>
                <a:extLst>
                  <a:ext uri="{0D108BD9-81ED-4DB2-BD59-A6C34878D82A}">
                    <a16:rowId xmlns:a16="http://schemas.microsoft.com/office/drawing/2014/main" xmlns="" val="10003"/>
                  </a:ext>
                </a:extLst>
              </a:tr>
              <a:tr h="685800">
                <a:tc>
                  <a:txBody>
                    <a:bodyPr/>
                    <a:lstStyle/>
                    <a:p>
                      <a:r>
                        <a:rPr lang="en-GB" sz="1600" dirty="0"/>
                        <a:t>In the global profession, in PMI, in the Chapter you find like-minded people with similar problems – connect and help build the PM hive</a:t>
                      </a:r>
                    </a:p>
                  </a:txBody>
                  <a:tcPr marL="68580" marR="68580" marT="34290" marB="34290"/>
                </a:tc>
                <a:extLst>
                  <a:ext uri="{0D108BD9-81ED-4DB2-BD59-A6C34878D82A}">
                    <a16:rowId xmlns:a16="http://schemas.microsoft.com/office/drawing/2014/main" xmlns="" val="10004"/>
                  </a:ext>
                </a:extLst>
              </a:tr>
              <a:tr h="685800">
                <a:tc>
                  <a:txBody>
                    <a:bodyPr/>
                    <a:lstStyle/>
                    <a:p>
                      <a:r>
                        <a:rPr lang="en-GB" sz="1600" dirty="0"/>
                        <a:t>Nobody knows what will be in a year (and never did) – but we all can connect today in order to openly and fairly share ideas for the next steps</a:t>
                      </a:r>
                    </a:p>
                  </a:txBody>
                  <a:tcPr marL="68580" marR="68580" marT="34290" marB="34290"/>
                </a:tc>
                <a:extLst>
                  <a:ext uri="{0D108BD9-81ED-4DB2-BD59-A6C34878D82A}">
                    <a16:rowId xmlns:a16="http://schemas.microsoft.com/office/drawing/2014/main" xmlns="" val="10005"/>
                  </a:ext>
                </a:extLst>
              </a:tr>
            </a:tbl>
          </a:graphicData>
        </a:graphic>
      </p:graphicFrame>
      <p:sp>
        <p:nvSpPr>
          <p:cNvPr id="2" name="Rectangle 1"/>
          <p:cNvSpPr/>
          <p:nvPr/>
        </p:nvSpPr>
        <p:spPr>
          <a:xfrm>
            <a:off x="9986206" y="4632894"/>
            <a:ext cx="143838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SCARF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(David Rock)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mn-cs"/>
              </a:rPr>
              <a:t>davidrock.net</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3074" name="Picture 2" descr="ttp://www.neuroleadership-online.de/mediapool/134/1347358/resources/292271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1758" y="1884218"/>
            <a:ext cx="2431347" cy="2317883"/>
          </a:xfrm>
          <a:prstGeom prst="rect">
            <a:avLst/>
          </a:prstGeom>
          <a:noFill/>
          <a:extLst>
            <a:ext uri="{909E8E84-426E-40DD-AFC4-6F175D3DCCD1}">
              <a14:hiddenFill xmlns:a14="http://schemas.microsoft.com/office/drawing/2010/main">
                <a:solidFill>
                  <a:srgbClr val="FFFFFF"/>
                </a:solidFill>
              </a14:hiddenFill>
            </a:ext>
          </a:extLst>
        </p:spPr>
      </p:pic>
      <p:sp>
        <p:nvSpPr>
          <p:cNvPr id="11" name="Symbol zastępczy numeru slajdu 1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B7C76-EFF2-4CD8-A475-4750F11B4BC6}"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131989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0DA14DCA-470A-E048-92F0-9007F8DD7819}"/>
              </a:ext>
            </a:extLst>
          </p:cNvPr>
          <p:cNvSpPr/>
          <p:nvPr/>
        </p:nvSpPr>
        <p:spPr>
          <a:xfrm>
            <a:off x="0" y="-39005"/>
            <a:ext cx="12192000" cy="6848474"/>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GT Pressura Mono" panose="02000506020000020004" pitchFamily="2" charset="77"/>
              <a:ea typeface="+mn-ea"/>
              <a:cs typeface="+mn-cs"/>
            </a:endParaRPr>
          </a:p>
        </p:txBody>
      </p:sp>
      <p:sp>
        <p:nvSpPr>
          <p:cNvPr id="6" name="Text Box 1">
            <a:extLst>
              <a:ext uri="{FF2B5EF4-FFF2-40B4-BE49-F238E27FC236}">
                <a16:creationId xmlns:a16="http://schemas.microsoft.com/office/drawing/2014/main" xmlns="" id="{EF0AFF2D-A74E-DB45-8D8D-44909D9ECF4B}"/>
              </a:ext>
            </a:extLst>
          </p:cNvPr>
          <p:cNvSpPr txBox="1">
            <a:spLocks noChangeArrowheads="1"/>
          </p:cNvSpPr>
          <p:nvPr/>
        </p:nvSpPr>
        <p:spPr bwMode="auto">
          <a:xfrm>
            <a:off x="1596008" y="350838"/>
            <a:ext cx="9036496" cy="50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2800" b="0" i="0" u="none" strike="noStrike" kern="1200" cap="none" spc="0" normalizeH="0" baseline="0" noProof="0" dirty="0">
                <a:ln>
                  <a:noFill/>
                </a:ln>
                <a:solidFill>
                  <a:srgbClr val="333399"/>
                </a:solidFill>
                <a:effectLst/>
                <a:uLnTx/>
                <a:uFillTx/>
                <a:latin typeface="Arial" charset="0"/>
                <a:ea typeface="Arial Unicode MS" charset="0"/>
                <a:cs typeface="Arial Unicode MS" charset="0"/>
              </a:rPr>
              <a:t>Leadership competencies / treats</a:t>
            </a:r>
          </a:p>
        </p:txBody>
      </p:sp>
      <p:sp>
        <p:nvSpPr>
          <p:cNvPr id="8" name="Rectangle 7">
            <a:extLst>
              <a:ext uri="{FF2B5EF4-FFF2-40B4-BE49-F238E27FC236}">
                <a16:creationId xmlns:a16="http://schemas.microsoft.com/office/drawing/2014/main" xmlns="" id="{83B5286E-0F6D-D54D-A9DA-2C1E6A4677ED}"/>
              </a:ext>
            </a:extLst>
          </p:cNvPr>
          <p:cNvSpPr/>
          <p:nvPr/>
        </p:nvSpPr>
        <p:spPr>
          <a:xfrm>
            <a:off x="1596008" y="1082995"/>
            <a:ext cx="8128000" cy="2404730"/>
          </a:xfrm>
          <a:prstGeom prst="rect">
            <a:avLst/>
          </a:prstGeom>
          <a:solidFill>
            <a:srgbClr val="F59E42"/>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5"/>
                </a:solidFill>
                <a:effectLst/>
                <a:uLnTx/>
                <a:uFillTx/>
                <a:latin typeface="Arial" panose="020B0604020202020204"/>
                <a:ea typeface="+mn-ea"/>
                <a:cs typeface="+mn-cs"/>
              </a:rPr>
              <a:t>Core Leadership  Competencies (Bradbury/Greaves)</a:t>
            </a:r>
          </a:p>
        </p:txBody>
      </p:sp>
      <p:sp>
        <p:nvSpPr>
          <p:cNvPr id="9" name="Rectangle 8">
            <a:extLst>
              <a:ext uri="{FF2B5EF4-FFF2-40B4-BE49-F238E27FC236}">
                <a16:creationId xmlns:a16="http://schemas.microsoft.com/office/drawing/2014/main" xmlns="" id="{82277EB3-2330-DB45-9713-EA532F48704E}"/>
              </a:ext>
            </a:extLst>
          </p:cNvPr>
          <p:cNvSpPr/>
          <p:nvPr/>
        </p:nvSpPr>
        <p:spPr>
          <a:xfrm>
            <a:off x="1892705" y="1508954"/>
            <a:ext cx="1762402" cy="1669542"/>
          </a:xfrm>
          <a:prstGeom prst="rect">
            <a:avLst/>
          </a:prstGeom>
          <a:solidFill>
            <a:srgbClr val="A7D1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Strategy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000000"/>
                </a:solidFill>
                <a:effectLst/>
                <a:uLnTx/>
                <a:uFillTx/>
                <a:latin typeface="Arial" panose="020B0604020202020204"/>
                <a:ea typeface="+mn-ea"/>
                <a:cs typeface="+mn-cs"/>
              </a:rPr>
              <a:t>Vision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Acumen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Planning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dirty="0">
                <a:ln>
                  <a:noFill/>
                </a:ln>
                <a:solidFill>
                  <a:srgbClr val="000000"/>
                </a:solidFill>
                <a:effectLst/>
                <a:uLnTx/>
                <a:uFillTx/>
                <a:latin typeface="Arial" panose="020B0604020202020204"/>
                <a:ea typeface="+mn-ea"/>
                <a:cs typeface="+mn-cs"/>
              </a:rPr>
              <a:t>Courage</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to lead</a:t>
            </a:r>
          </a:p>
        </p:txBody>
      </p:sp>
      <p:sp>
        <p:nvSpPr>
          <p:cNvPr id="10" name="Rectangle 9">
            <a:extLst>
              <a:ext uri="{FF2B5EF4-FFF2-40B4-BE49-F238E27FC236}">
                <a16:creationId xmlns:a16="http://schemas.microsoft.com/office/drawing/2014/main" xmlns="" id="{EF1911CA-0132-D84D-99DB-9584DCE73FF2}"/>
              </a:ext>
            </a:extLst>
          </p:cNvPr>
          <p:cNvSpPr/>
          <p:nvPr/>
        </p:nvSpPr>
        <p:spPr>
          <a:xfrm>
            <a:off x="4791786" y="1525870"/>
            <a:ext cx="1762402" cy="1669542"/>
          </a:xfrm>
          <a:prstGeom prst="rect">
            <a:avLst/>
          </a:prstGeom>
          <a:solidFill>
            <a:srgbClr val="A7D1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Action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dirty="0">
                <a:ln>
                  <a:noFill/>
                </a:ln>
                <a:solidFill>
                  <a:srgbClr val="000000"/>
                </a:solidFill>
                <a:effectLst/>
                <a:uLnTx/>
                <a:uFillTx/>
                <a:latin typeface="Arial" panose="020B0604020202020204"/>
                <a:ea typeface="+mn-ea"/>
                <a:cs typeface="+mn-cs"/>
              </a:rPr>
              <a:t>Decisiveness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Communication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Mobilizing others</a:t>
            </a:r>
          </a:p>
        </p:txBody>
      </p:sp>
      <p:sp>
        <p:nvSpPr>
          <p:cNvPr id="11" name="Rectangle 10">
            <a:extLst>
              <a:ext uri="{FF2B5EF4-FFF2-40B4-BE49-F238E27FC236}">
                <a16:creationId xmlns:a16="http://schemas.microsoft.com/office/drawing/2014/main" xmlns="" id="{F02C8385-5FAD-404F-9C68-9E795F52AD37}"/>
              </a:ext>
            </a:extLst>
          </p:cNvPr>
          <p:cNvSpPr/>
          <p:nvPr/>
        </p:nvSpPr>
        <p:spPr>
          <a:xfrm>
            <a:off x="7465066" y="1525870"/>
            <a:ext cx="1762402" cy="1669542"/>
          </a:xfrm>
          <a:prstGeom prst="rect">
            <a:avLst/>
          </a:prstGeom>
          <a:solidFill>
            <a:srgbClr val="A7D1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Results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dirty="0">
                <a:ln>
                  <a:noFill/>
                </a:ln>
                <a:solidFill>
                  <a:srgbClr val="000000"/>
                </a:solidFill>
                <a:effectLst/>
                <a:uLnTx/>
                <a:uFillTx/>
                <a:latin typeface="Arial" panose="020B0604020202020204"/>
                <a:ea typeface="+mn-ea"/>
                <a:cs typeface="+mn-cs"/>
              </a:rPr>
              <a:t>Risk taking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dirty="0">
                <a:ln>
                  <a:noFill/>
                </a:ln>
                <a:solidFill>
                  <a:srgbClr val="000000"/>
                </a:solidFill>
                <a:effectLst/>
                <a:uLnTx/>
                <a:uFillTx/>
                <a:latin typeface="Arial" panose="020B0604020202020204"/>
                <a:ea typeface="+mn-ea"/>
                <a:cs typeface="+mn-cs"/>
              </a:rPr>
              <a:t>Results focus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Agility</a:t>
            </a:r>
          </a:p>
        </p:txBody>
      </p:sp>
      <p:pic>
        <p:nvPicPr>
          <p:cNvPr id="1026" name="Picture 2" descr="Leadership 2.0">
            <a:extLst>
              <a:ext uri="{FF2B5EF4-FFF2-40B4-BE49-F238E27FC236}">
                <a16:creationId xmlns:a16="http://schemas.microsoft.com/office/drawing/2014/main" xmlns="" id="{A1D2874F-79EB-5A44-9C61-DD59C0280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2401" y="3883355"/>
            <a:ext cx="1751607" cy="214522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24F2C2EB-58D8-B041-A061-F58C9A6144F0}"/>
              </a:ext>
            </a:extLst>
          </p:cNvPr>
          <p:cNvSpPr txBox="1"/>
          <p:nvPr/>
        </p:nvSpPr>
        <p:spPr>
          <a:xfrm>
            <a:off x="1596008" y="4171138"/>
            <a:ext cx="2010487" cy="1569660"/>
          </a:xfrm>
          <a:prstGeom prst="rect">
            <a:avLst/>
          </a:prstGeom>
          <a:noFill/>
        </p:spPr>
        <p:txBody>
          <a:bodyPr wrap="none" rtlCol="0">
            <a:spAutoFit/>
          </a:bodyPr>
          <a:lstStyle/>
          <a:p>
            <a:pPr marL="342900" indent="-342900">
              <a:buFont typeface="Wingdings" pitchFamily="2" charset="2"/>
              <a:buChar char="Ø"/>
            </a:pPr>
            <a:r>
              <a:rPr lang="en-US" sz="3200" b="1" dirty="0">
                <a:solidFill>
                  <a:schemeClr val="accent5"/>
                </a:solidFill>
              </a:rPr>
              <a:t>Vision</a:t>
            </a:r>
          </a:p>
          <a:p>
            <a:pPr marL="342900" indent="-342900">
              <a:buFont typeface="Wingdings" pitchFamily="2" charset="2"/>
              <a:buChar char="Ø"/>
            </a:pPr>
            <a:r>
              <a:rPr lang="en-US" sz="3200" b="1" dirty="0">
                <a:solidFill>
                  <a:schemeClr val="accent5"/>
                </a:solidFill>
              </a:rPr>
              <a:t>Action</a:t>
            </a:r>
          </a:p>
          <a:p>
            <a:pPr marL="342900" indent="-342900">
              <a:buFont typeface="Wingdings" pitchFamily="2" charset="2"/>
              <a:buChar char="Ø"/>
            </a:pPr>
            <a:r>
              <a:rPr lang="en-US" sz="3200" b="1" dirty="0">
                <a:solidFill>
                  <a:schemeClr val="accent5"/>
                </a:solidFill>
              </a:rPr>
              <a:t>Results</a:t>
            </a:r>
          </a:p>
        </p:txBody>
      </p:sp>
      <p:pic>
        <p:nvPicPr>
          <p:cNvPr id="13" name="Picture 2">
            <a:extLst>
              <a:ext uri="{FF2B5EF4-FFF2-40B4-BE49-F238E27FC236}">
                <a16:creationId xmlns:a16="http://schemas.microsoft.com/office/drawing/2014/main" xmlns="" id="{60A6F14B-FE19-E544-93DE-61AAF983FC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786" y="4063078"/>
            <a:ext cx="1864349" cy="1864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615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105877A-B575-EA40-975A-D2769EB59961}"/>
              </a:ext>
            </a:extLst>
          </p:cNvPr>
          <p:cNvSpPr/>
          <p:nvPr/>
        </p:nvSpPr>
        <p:spPr>
          <a:xfrm>
            <a:off x="0" y="9526"/>
            <a:ext cx="12192000" cy="6848474"/>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GT Pressura Mono" panose="02000506020000020004" pitchFamily="2" charset="77"/>
              <a:ea typeface="+mn-ea"/>
              <a:cs typeface="+mn-cs"/>
            </a:endParaRPr>
          </a:p>
        </p:txBody>
      </p:sp>
      <p:sp>
        <p:nvSpPr>
          <p:cNvPr id="6" name="Text Box 1">
            <a:extLst>
              <a:ext uri="{FF2B5EF4-FFF2-40B4-BE49-F238E27FC236}">
                <a16:creationId xmlns:a16="http://schemas.microsoft.com/office/drawing/2014/main" xmlns="" id="{EF0AFF2D-A74E-DB45-8D8D-44909D9ECF4B}"/>
              </a:ext>
            </a:extLst>
          </p:cNvPr>
          <p:cNvSpPr txBox="1">
            <a:spLocks noChangeArrowheads="1"/>
          </p:cNvSpPr>
          <p:nvPr/>
        </p:nvSpPr>
        <p:spPr bwMode="auto">
          <a:xfrm>
            <a:off x="1596008" y="350838"/>
            <a:ext cx="9036496" cy="50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2800" b="0" i="0" u="none" strike="noStrike" kern="1200" cap="none" spc="0" normalizeH="0" baseline="0" noProof="0" dirty="0">
                <a:ln>
                  <a:noFill/>
                </a:ln>
                <a:solidFill>
                  <a:srgbClr val="333399"/>
                </a:solidFill>
                <a:effectLst/>
                <a:uLnTx/>
                <a:uFillTx/>
                <a:latin typeface="Arial" charset="0"/>
                <a:ea typeface="Arial Unicode MS" charset="0"/>
                <a:cs typeface="Arial Unicode MS" charset="0"/>
              </a:rPr>
              <a:t>Leadership can be seen when you </a:t>
            </a:r>
            <a:r>
              <a:rPr lang="en-US" altLang="en-US" sz="2800" dirty="0">
                <a:solidFill>
                  <a:srgbClr val="333399"/>
                </a:solidFill>
              </a:rPr>
              <a:t>perceive</a:t>
            </a:r>
            <a:r>
              <a:rPr kumimoji="0" lang="en-US" altLang="en-US" sz="2800" b="0" i="0" u="none" strike="noStrike" kern="1200" cap="none" spc="0" normalizeH="0" baseline="0" noProof="0" dirty="0">
                <a:ln>
                  <a:noFill/>
                </a:ln>
                <a:solidFill>
                  <a:srgbClr val="333399"/>
                </a:solidFill>
                <a:effectLst/>
                <a:uLnTx/>
                <a:uFillTx/>
                <a:latin typeface="Arial" charset="0"/>
                <a:ea typeface="Arial Unicode MS" charset="0"/>
                <a:cs typeface="Arial Unicode MS" charset="0"/>
              </a:rPr>
              <a:t> a shift .. </a:t>
            </a:r>
          </a:p>
        </p:txBody>
      </p:sp>
      <p:graphicFrame>
        <p:nvGraphicFramePr>
          <p:cNvPr id="3" name="Table 2">
            <a:extLst>
              <a:ext uri="{FF2B5EF4-FFF2-40B4-BE49-F238E27FC236}">
                <a16:creationId xmlns:a16="http://schemas.microsoft.com/office/drawing/2014/main" xmlns="" id="{C1F722C2-AEA6-104D-B5C6-AC2AFAF4180F}"/>
              </a:ext>
            </a:extLst>
          </p:cNvPr>
          <p:cNvGraphicFramePr>
            <a:graphicFrameLocks noGrp="1"/>
          </p:cNvGraphicFramePr>
          <p:nvPr/>
        </p:nvGraphicFramePr>
        <p:xfrm>
          <a:off x="1596008" y="1125146"/>
          <a:ext cx="8128000" cy="4607708"/>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xmlns="" val="908452422"/>
                    </a:ext>
                  </a:extLst>
                </a:gridCol>
                <a:gridCol w="4064000">
                  <a:extLst>
                    <a:ext uri="{9D8B030D-6E8A-4147-A177-3AD203B41FA5}">
                      <a16:colId xmlns:a16="http://schemas.microsoft.com/office/drawing/2014/main" xmlns="" val="566631350"/>
                    </a:ext>
                  </a:extLst>
                </a:gridCol>
              </a:tblGrid>
              <a:tr h="492908">
                <a:tc>
                  <a:txBody>
                    <a:bodyPr/>
                    <a:lstStyle/>
                    <a:p>
                      <a:pPr algn="ctr"/>
                      <a:r>
                        <a:rPr lang="en-US" sz="2400" dirty="0"/>
                        <a:t>From</a:t>
                      </a:r>
                    </a:p>
                  </a:txBody>
                  <a:tcPr/>
                </a:tc>
                <a:tc>
                  <a:txBody>
                    <a:bodyPr/>
                    <a:lstStyle/>
                    <a:p>
                      <a:pPr algn="ctr"/>
                      <a:r>
                        <a:rPr lang="en-US" sz="2400" dirty="0"/>
                        <a:t>To </a:t>
                      </a:r>
                    </a:p>
                  </a:txBody>
                  <a:tcPr/>
                </a:tc>
                <a:extLst>
                  <a:ext uri="{0D108BD9-81ED-4DB2-BD59-A6C34878D82A}">
                    <a16:rowId xmlns:a16="http://schemas.microsoft.com/office/drawing/2014/main" xmlns="" val="529586284"/>
                  </a:ext>
                </a:extLst>
              </a:tr>
              <a:tr h="370840">
                <a:tc>
                  <a:txBody>
                    <a:bodyPr/>
                    <a:lstStyle/>
                    <a:p>
                      <a:pPr algn="ctr"/>
                      <a:r>
                        <a:rPr lang="en-US" sz="2400" b="1" dirty="0"/>
                        <a:t>Uncertainty </a:t>
                      </a:r>
                    </a:p>
                  </a:txBody>
                  <a:tcPr/>
                </a:tc>
                <a:tc>
                  <a:txBody>
                    <a:bodyPr/>
                    <a:lstStyle/>
                    <a:p>
                      <a:pPr algn="ctr"/>
                      <a:r>
                        <a:rPr lang="en-US" sz="2400" b="1" dirty="0"/>
                        <a:t>Certainty</a:t>
                      </a:r>
                    </a:p>
                  </a:txBody>
                  <a:tcPr/>
                </a:tc>
                <a:extLst>
                  <a:ext uri="{0D108BD9-81ED-4DB2-BD59-A6C34878D82A}">
                    <a16:rowId xmlns:a16="http://schemas.microsoft.com/office/drawing/2014/main" xmlns="" val="951428625"/>
                  </a:ext>
                </a:extLst>
              </a:tr>
              <a:tr h="370840">
                <a:tc>
                  <a:txBody>
                    <a:bodyPr/>
                    <a:lstStyle/>
                    <a:p>
                      <a:pPr algn="ctr"/>
                      <a:r>
                        <a:rPr lang="en-US" sz="2400" dirty="0"/>
                        <a:t>Chaos</a:t>
                      </a:r>
                    </a:p>
                  </a:txBody>
                  <a:tcPr/>
                </a:tc>
                <a:tc>
                  <a:txBody>
                    <a:bodyPr/>
                    <a:lstStyle/>
                    <a:p>
                      <a:pPr algn="ctr"/>
                      <a:r>
                        <a:rPr lang="en-US" sz="2400" dirty="0"/>
                        <a:t>Structure</a:t>
                      </a:r>
                    </a:p>
                  </a:txBody>
                  <a:tcPr/>
                </a:tc>
                <a:extLst>
                  <a:ext uri="{0D108BD9-81ED-4DB2-BD59-A6C34878D82A}">
                    <a16:rowId xmlns:a16="http://schemas.microsoft.com/office/drawing/2014/main" xmlns="" val="3771147195"/>
                  </a:ext>
                </a:extLst>
              </a:tr>
              <a:tr h="370840">
                <a:tc>
                  <a:txBody>
                    <a:bodyPr/>
                    <a:lstStyle/>
                    <a:p>
                      <a:pPr algn="ctr"/>
                      <a:r>
                        <a:rPr lang="en-US" sz="2400" dirty="0"/>
                        <a:t>Fear </a:t>
                      </a:r>
                    </a:p>
                  </a:txBody>
                  <a:tcPr/>
                </a:tc>
                <a:tc>
                  <a:txBody>
                    <a:bodyPr/>
                    <a:lstStyle/>
                    <a:p>
                      <a:pPr algn="ctr"/>
                      <a:r>
                        <a:rPr lang="en-US" sz="2400" dirty="0"/>
                        <a:t>Hope</a:t>
                      </a:r>
                    </a:p>
                  </a:txBody>
                  <a:tcPr/>
                </a:tc>
                <a:extLst>
                  <a:ext uri="{0D108BD9-81ED-4DB2-BD59-A6C34878D82A}">
                    <a16:rowId xmlns:a16="http://schemas.microsoft.com/office/drawing/2014/main" xmlns="" val="3347875337"/>
                  </a:ext>
                </a:extLst>
              </a:tr>
              <a:tr h="370840">
                <a:tc>
                  <a:txBody>
                    <a:bodyPr/>
                    <a:lstStyle/>
                    <a:p>
                      <a:pPr algn="ctr"/>
                      <a:r>
                        <a:rPr lang="en-US" sz="2400" dirty="0"/>
                        <a:t>Vision</a:t>
                      </a:r>
                    </a:p>
                  </a:txBody>
                  <a:tcPr/>
                </a:tc>
                <a:tc>
                  <a:txBody>
                    <a:bodyPr/>
                    <a:lstStyle/>
                    <a:p>
                      <a:pPr algn="ctr"/>
                      <a:r>
                        <a:rPr lang="en-US" sz="2400" dirty="0"/>
                        <a:t>Results</a:t>
                      </a:r>
                    </a:p>
                  </a:txBody>
                  <a:tcPr/>
                </a:tc>
                <a:extLst>
                  <a:ext uri="{0D108BD9-81ED-4DB2-BD59-A6C34878D82A}">
                    <a16:rowId xmlns:a16="http://schemas.microsoft.com/office/drawing/2014/main" xmlns="" val="1963698769"/>
                  </a:ext>
                </a:extLst>
              </a:tr>
              <a:tr h="370840">
                <a:tc>
                  <a:txBody>
                    <a:bodyPr/>
                    <a:lstStyle/>
                    <a:p>
                      <a:pPr algn="ctr"/>
                      <a:r>
                        <a:rPr lang="en-US" sz="2400" dirty="0"/>
                        <a:t>Activism</a:t>
                      </a:r>
                    </a:p>
                  </a:txBody>
                  <a:tcPr/>
                </a:tc>
                <a:tc>
                  <a:txBody>
                    <a:bodyPr/>
                    <a:lstStyle/>
                    <a:p>
                      <a:pPr algn="ctr"/>
                      <a:r>
                        <a:rPr lang="en-US" sz="2400" dirty="0"/>
                        <a:t>Plan</a:t>
                      </a:r>
                    </a:p>
                  </a:txBody>
                  <a:tcPr/>
                </a:tc>
                <a:extLst>
                  <a:ext uri="{0D108BD9-81ED-4DB2-BD59-A6C34878D82A}">
                    <a16:rowId xmlns:a16="http://schemas.microsoft.com/office/drawing/2014/main" xmlns="" val="132351950"/>
                  </a:ext>
                </a:extLst>
              </a:tr>
              <a:tr h="370840">
                <a:tc>
                  <a:txBody>
                    <a:bodyPr/>
                    <a:lstStyle/>
                    <a:p>
                      <a:pPr algn="ctr"/>
                      <a:r>
                        <a:rPr lang="en-US" sz="2400" dirty="0"/>
                        <a:t>Waste</a:t>
                      </a:r>
                    </a:p>
                  </a:txBody>
                  <a:tcPr/>
                </a:tc>
                <a:tc>
                  <a:txBody>
                    <a:bodyPr/>
                    <a:lstStyle/>
                    <a:p>
                      <a:pPr algn="ctr"/>
                      <a:r>
                        <a:rPr lang="en-US" sz="2400" dirty="0"/>
                        <a:t>Discipline</a:t>
                      </a:r>
                    </a:p>
                  </a:txBody>
                  <a:tcPr/>
                </a:tc>
                <a:extLst>
                  <a:ext uri="{0D108BD9-81ED-4DB2-BD59-A6C34878D82A}">
                    <a16:rowId xmlns:a16="http://schemas.microsoft.com/office/drawing/2014/main" xmlns="" val="204467565"/>
                  </a:ext>
                </a:extLst>
              </a:tr>
              <a:tr h="370840">
                <a:tc>
                  <a:txBody>
                    <a:bodyPr/>
                    <a:lstStyle/>
                    <a:p>
                      <a:pPr algn="ctr"/>
                      <a:r>
                        <a:rPr lang="en-US" sz="2400" dirty="0"/>
                        <a:t>Hesitation</a:t>
                      </a:r>
                    </a:p>
                  </a:txBody>
                  <a:tcPr/>
                </a:tc>
                <a:tc>
                  <a:txBody>
                    <a:bodyPr/>
                    <a:lstStyle/>
                    <a:p>
                      <a:pPr algn="ctr"/>
                      <a:r>
                        <a:rPr lang="en-US" sz="2400" dirty="0"/>
                        <a:t>Decision</a:t>
                      </a:r>
                    </a:p>
                  </a:txBody>
                  <a:tcPr/>
                </a:tc>
                <a:extLst>
                  <a:ext uri="{0D108BD9-81ED-4DB2-BD59-A6C34878D82A}">
                    <a16:rowId xmlns:a16="http://schemas.microsoft.com/office/drawing/2014/main" xmlns="" val="1396969406"/>
                  </a:ext>
                </a:extLst>
              </a:tr>
              <a:tr h="370840">
                <a:tc>
                  <a:txBody>
                    <a:bodyPr/>
                    <a:lstStyle/>
                    <a:p>
                      <a:pPr algn="ctr"/>
                      <a:r>
                        <a:rPr lang="en-US" sz="2400" dirty="0"/>
                        <a:t>Narrow view</a:t>
                      </a:r>
                    </a:p>
                  </a:txBody>
                  <a:tcPr/>
                </a:tc>
                <a:tc>
                  <a:txBody>
                    <a:bodyPr/>
                    <a:lstStyle/>
                    <a:p>
                      <a:pPr algn="ctr"/>
                      <a:r>
                        <a:rPr lang="en-US" sz="2400" dirty="0"/>
                        <a:t>Reframing</a:t>
                      </a:r>
                    </a:p>
                  </a:txBody>
                  <a:tcPr/>
                </a:tc>
                <a:extLst>
                  <a:ext uri="{0D108BD9-81ED-4DB2-BD59-A6C34878D82A}">
                    <a16:rowId xmlns:a16="http://schemas.microsoft.com/office/drawing/2014/main" xmlns="" val="4248640099"/>
                  </a:ext>
                </a:extLst>
              </a:tr>
              <a:tr h="370840">
                <a:tc>
                  <a:txBody>
                    <a:bodyPr/>
                    <a:lstStyle/>
                    <a:p>
                      <a:pPr algn="ctr"/>
                      <a:r>
                        <a:rPr lang="en-US" sz="2400" dirty="0"/>
                        <a:t>Confrontation</a:t>
                      </a:r>
                    </a:p>
                  </a:txBody>
                  <a:tcPr/>
                </a:tc>
                <a:tc>
                  <a:txBody>
                    <a:bodyPr/>
                    <a:lstStyle/>
                    <a:p>
                      <a:pPr algn="ctr"/>
                      <a:r>
                        <a:rPr lang="en-US" sz="2400" dirty="0"/>
                        <a:t>Conversation</a:t>
                      </a:r>
                    </a:p>
                  </a:txBody>
                  <a:tcPr/>
                </a:tc>
                <a:extLst>
                  <a:ext uri="{0D108BD9-81ED-4DB2-BD59-A6C34878D82A}">
                    <a16:rowId xmlns:a16="http://schemas.microsoft.com/office/drawing/2014/main" xmlns="" val="4018638067"/>
                  </a:ext>
                </a:extLst>
              </a:tr>
            </a:tbl>
          </a:graphicData>
        </a:graphic>
      </p:graphicFrame>
      <p:sp>
        <p:nvSpPr>
          <p:cNvPr id="2" name="Rounded Rectangle 1">
            <a:extLst>
              <a:ext uri="{FF2B5EF4-FFF2-40B4-BE49-F238E27FC236}">
                <a16:creationId xmlns:a16="http://schemas.microsoft.com/office/drawing/2014/main" xmlns="" id="{FC916707-2BCA-8445-8FC9-EB57558AA807}"/>
              </a:ext>
            </a:extLst>
          </p:cNvPr>
          <p:cNvSpPr/>
          <p:nvPr/>
        </p:nvSpPr>
        <p:spPr>
          <a:xfrm>
            <a:off x="914400" y="6000011"/>
            <a:ext cx="9718104" cy="5064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Leadership is absorption of insecurity (Clausewitz)</a:t>
            </a:r>
          </a:p>
        </p:txBody>
      </p:sp>
    </p:spTree>
    <p:extLst>
      <p:ext uri="{BB962C8B-B14F-4D97-AF65-F5344CB8AC3E}">
        <p14:creationId xmlns:p14="http://schemas.microsoft.com/office/powerpoint/2010/main" val="1898009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FBD6C-9D77-4D07-B08C-98FFDFD7CF19}"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a:stretch>
            <a:fillRect/>
          </a:stretch>
        </p:blipFill>
        <p:spPr>
          <a:xfrm>
            <a:off x="0" y="-747534"/>
            <a:ext cx="12192000" cy="9144000"/>
          </a:xfrm>
          <a:prstGeom prst="rect">
            <a:avLst/>
          </a:prstGeom>
        </p:spPr>
      </p:pic>
      <p:sp>
        <p:nvSpPr>
          <p:cNvPr id="6" name="TextBox 5"/>
          <p:cNvSpPr txBox="1"/>
          <p:nvPr/>
        </p:nvSpPr>
        <p:spPr>
          <a:xfrm>
            <a:off x="1603513" y="1700808"/>
            <a:ext cx="355638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FF00"/>
                </a:solidFill>
                <a:effectLst/>
                <a:uLnTx/>
                <a:uFillTx/>
                <a:latin typeface="Arial" panose="020B0604020202020204"/>
                <a:ea typeface="+mn-ea"/>
                <a:cs typeface="+mn-cs"/>
              </a:rPr>
              <a:t>Everyone is a Leader</a:t>
            </a:r>
          </a:p>
        </p:txBody>
      </p:sp>
    </p:spTree>
    <p:extLst>
      <p:ext uri="{BB962C8B-B14F-4D97-AF65-F5344CB8AC3E}">
        <p14:creationId xmlns:p14="http://schemas.microsoft.com/office/powerpoint/2010/main" val="350126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E6608B2C-C9F4-5C43-9BE7-9E7691128F40}"/>
              </a:ext>
            </a:extLst>
          </p:cNvPr>
          <p:cNvSpPr/>
          <p:nvPr/>
        </p:nvSpPr>
        <p:spPr>
          <a:xfrm>
            <a:off x="0" y="0"/>
            <a:ext cx="12192000" cy="6940446"/>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4" name="Right Arrow 3">
            <a:extLst>
              <a:ext uri="{FF2B5EF4-FFF2-40B4-BE49-F238E27FC236}">
                <a16:creationId xmlns:a16="http://schemas.microsoft.com/office/drawing/2014/main" xmlns="" id="{57DB5BB1-8DBD-3142-A709-DBC0008F175F}"/>
              </a:ext>
            </a:extLst>
          </p:cNvPr>
          <p:cNvSpPr/>
          <p:nvPr/>
        </p:nvSpPr>
        <p:spPr>
          <a:xfrm>
            <a:off x="6224954" y="4712677"/>
            <a:ext cx="5603880" cy="703385"/>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Arrow 4">
            <a:extLst>
              <a:ext uri="{FF2B5EF4-FFF2-40B4-BE49-F238E27FC236}">
                <a16:creationId xmlns:a16="http://schemas.microsoft.com/office/drawing/2014/main" xmlns="" id="{C4133C5E-0BFC-F044-81A8-9C91A26F26C3}"/>
              </a:ext>
            </a:extLst>
          </p:cNvPr>
          <p:cNvSpPr/>
          <p:nvPr/>
        </p:nvSpPr>
        <p:spPr>
          <a:xfrm>
            <a:off x="1072662" y="1998785"/>
            <a:ext cx="10486646" cy="7033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F4BC5637-D547-B841-9AFD-F19F937FB35A}"/>
              </a:ext>
            </a:extLst>
          </p:cNvPr>
          <p:cNvSpPr txBox="1"/>
          <p:nvPr/>
        </p:nvSpPr>
        <p:spPr>
          <a:xfrm>
            <a:off x="2039815" y="2702170"/>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1974</a:t>
            </a:r>
          </a:p>
        </p:txBody>
      </p:sp>
      <p:sp>
        <p:nvSpPr>
          <p:cNvPr id="7" name="Rounded Rectangular Callout 6">
            <a:extLst>
              <a:ext uri="{FF2B5EF4-FFF2-40B4-BE49-F238E27FC236}">
                <a16:creationId xmlns:a16="http://schemas.microsoft.com/office/drawing/2014/main" xmlns="" id="{50B96A15-CA34-1B49-A411-766759709B28}"/>
              </a:ext>
            </a:extLst>
          </p:cNvPr>
          <p:cNvSpPr/>
          <p:nvPr/>
        </p:nvSpPr>
        <p:spPr>
          <a:xfrm>
            <a:off x="5876782" y="4126573"/>
            <a:ext cx="1152732" cy="474785"/>
          </a:xfrm>
          <a:prstGeom prst="wedgeRoundRectCallout">
            <a:avLst>
              <a:gd name="adj1" fmla="val -20833"/>
              <a:gd name="adj2" fmla="val 11064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PMI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member</a:t>
            </a:r>
          </a:p>
        </p:txBody>
      </p:sp>
      <p:sp>
        <p:nvSpPr>
          <p:cNvPr id="8" name="Rounded Rectangular Callout 7">
            <a:extLst>
              <a:ext uri="{FF2B5EF4-FFF2-40B4-BE49-F238E27FC236}">
                <a16:creationId xmlns:a16="http://schemas.microsoft.com/office/drawing/2014/main" xmlns="" id="{DC5CF90B-4046-8F48-B785-903BD57468AD}"/>
              </a:ext>
            </a:extLst>
          </p:cNvPr>
          <p:cNvSpPr/>
          <p:nvPr/>
        </p:nvSpPr>
        <p:spPr>
          <a:xfrm>
            <a:off x="7756166" y="1346703"/>
            <a:ext cx="1945795" cy="474785"/>
          </a:xfrm>
          <a:prstGeom prst="wedgeRoundRectCallout">
            <a:avLst>
              <a:gd name="adj1" fmla="val -20833"/>
              <a:gd name="adj2" fmla="val 11064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Panasonic</a:t>
            </a:r>
          </a:p>
        </p:txBody>
      </p:sp>
      <p:sp>
        <p:nvSpPr>
          <p:cNvPr id="9" name="TextBox 8">
            <a:extLst>
              <a:ext uri="{FF2B5EF4-FFF2-40B4-BE49-F238E27FC236}">
                <a16:creationId xmlns:a16="http://schemas.microsoft.com/office/drawing/2014/main" xmlns="" id="{7F589839-6E1E-0247-894C-1C3619587DF4}"/>
              </a:ext>
            </a:extLst>
          </p:cNvPr>
          <p:cNvSpPr txBox="1"/>
          <p:nvPr/>
        </p:nvSpPr>
        <p:spPr>
          <a:xfrm>
            <a:off x="5064069" y="2702170"/>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1988</a:t>
            </a:r>
          </a:p>
        </p:txBody>
      </p:sp>
      <p:sp>
        <p:nvSpPr>
          <p:cNvPr id="10" name="TextBox 9">
            <a:extLst>
              <a:ext uri="{FF2B5EF4-FFF2-40B4-BE49-F238E27FC236}">
                <a16:creationId xmlns:a16="http://schemas.microsoft.com/office/drawing/2014/main" xmlns="" id="{AB392ADA-878C-EC44-9E9B-189BDF0993B1}"/>
              </a:ext>
            </a:extLst>
          </p:cNvPr>
          <p:cNvSpPr txBox="1"/>
          <p:nvPr/>
        </p:nvSpPr>
        <p:spPr>
          <a:xfrm>
            <a:off x="3879281" y="2702170"/>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1983</a:t>
            </a:r>
          </a:p>
        </p:txBody>
      </p:sp>
      <p:sp>
        <p:nvSpPr>
          <p:cNvPr id="11" name="TextBox 10">
            <a:extLst>
              <a:ext uri="{FF2B5EF4-FFF2-40B4-BE49-F238E27FC236}">
                <a16:creationId xmlns:a16="http://schemas.microsoft.com/office/drawing/2014/main" xmlns="" id="{793D783F-5406-B246-8EAB-87EBEFF8A317}"/>
              </a:ext>
            </a:extLst>
          </p:cNvPr>
          <p:cNvSpPr txBox="1"/>
          <p:nvPr/>
        </p:nvSpPr>
        <p:spPr>
          <a:xfrm>
            <a:off x="8074387" y="2694801"/>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2002</a:t>
            </a:r>
          </a:p>
        </p:txBody>
      </p:sp>
      <p:sp>
        <p:nvSpPr>
          <p:cNvPr id="12" name="TextBox 11">
            <a:extLst>
              <a:ext uri="{FF2B5EF4-FFF2-40B4-BE49-F238E27FC236}">
                <a16:creationId xmlns:a16="http://schemas.microsoft.com/office/drawing/2014/main" xmlns="" id="{4BE1BF94-E794-6244-A727-AE8235831974}"/>
              </a:ext>
            </a:extLst>
          </p:cNvPr>
          <p:cNvSpPr txBox="1"/>
          <p:nvPr/>
        </p:nvSpPr>
        <p:spPr>
          <a:xfrm>
            <a:off x="9913853" y="2716824"/>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2014</a:t>
            </a:r>
          </a:p>
        </p:txBody>
      </p:sp>
      <p:sp>
        <p:nvSpPr>
          <p:cNvPr id="13" name="Rounded Rectangular Callout 12">
            <a:extLst>
              <a:ext uri="{FF2B5EF4-FFF2-40B4-BE49-F238E27FC236}">
                <a16:creationId xmlns:a16="http://schemas.microsoft.com/office/drawing/2014/main" xmlns="" id="{98032336-F15D-6A4F-BDF5-571B15AC68DD}"/>
              </a:ext>
            </a:extLst>
          </p:cNvPr>
          <p:cNvSpPr/>
          <p:nvPr/>
        </p:nvSpPr>
        <p:spPr>
          <a:xfrm>
            <a:off x="9880678" y="694620"/>
            <a:ext cx="1355891" cy="474785"/>
          </a:xfrm>
          <a:prstGeom prst="wedgeRoundRectCallout">
            <a:avLst>
              <a:gd name="adj1" fmla="val -18239"/>
              <a:gd name="adj2" fmla="val 2513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Retired</a:t>
            </a:r>
          </a:p>
        </p:txBody>
      </p:sp>
      <p:sp>
        <p:nvSpPr>
          <p:cNvPr id="14" name="Rounded Rectangular Callout 13">
            <a:extLst>
              <a:ext uri="{FF2B5EF4-FFF2-40B4-BE49-F238E27FC236}">
                <a16:creationId xmlns:a16="http://schemas.microsoft.com/office/drawing/2014/main" xmlns="" id="{C23AFE10-EE30-C44D-80A9-18CA0F1BF500}"/>
              </a:ext>
            </a:extLst>
          </p:cNvPr>
          <p:cNvSpPr/>
          <p:nvPr/>
        </p:nvSpPr>
        <p:spPr>
          <a:xfrm>
            <a:off x="3854079" y="1386254"/>
            <a:ext cx="1355891" cy="474785"/>
          </a:xfrm>
          <a:prstGeom prst="wedgeRoundRectCallout">
            <a:avLst>
              <a:gd name="adj1" fmla="val -20833"/>
              <a:gd name="adj2" fmla="val 11064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start @ IBM</a:t>
            </a:r>
          </a:p>
        </p:txBody>
      </p:sp>
      <p:sp>
        <p:nvSpPr>
          <p:cNvPr id="16" name="Rounded Rectangular Callout 15">
            <a:extLst>
              <a:ext uri="{FF2B5EF4-FFF2-40B4-BE49-F238E27FC236}">
                <a16:creationId xmlns:a16="http://schemas.microsoft.com/office/drawing/2014/main" xmlns="" id="{796083ED-2FBE-014A-9426-0E7F2E466765}"/>
              </a:ext>
            </a:extLst>
          </p:cNvPr>
          <p:cNvSpPr/>
          <p:nvPr/>
        </p:nvSpPr>
        <p:spPr>
          <a:xfrm>
            <a:off x="4851477" y="742949"/>
            <a:ext cx="2024106" cy="474785"/>
          </a:xfrm>
          <a:prstGeom prst="wedgeRoundRectCallout">
            <a:avLst>
              <a:gd name="adj1" fmla="val -22558"/>
              <a:gd name="adj2" fmla="val 2476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decide 4 PM career</a:t>
            </a:r>
          </a:p>
        </p:txBody>
      </p:sp>
      <p:sp>
        <p:nvSpPr>
          <p:cNvPr id="17" name="Rounded Rectangular Callout 16">
            <a:extLst>
              <a:ext uri="{FF2B5EF4-FFF2-40B4-BE49-F238E27FC236}">
                <a16:creationId xmlns:a16="http://schemas.microsoft.com/office/drawing/2014/main" xmlns="" id="{DE1B79AD-2DBE-8448-A918-065F8D8FDD3F}"/>
              </a:ext>
            </a:extLst>
          </p:cNvPr>
          <p:cNvSpPr/>
          <p:nvPr/>
        </p:nvSpPr>
        <p:spPr>
          <a:xfrm>
            <a:off x="2111120" y="1399429"/>
            <a:ext cx="939722" cy="474785"/>
          </a:xfrm>
          <a:prstGeom prst="wedgeRoundRectCallout">
            <a:avLst>
              <a:gd name="adj1" fmla="val -20833"/>
              <a:gd name="adj2" fmla="val 11064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first</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project</a:t>
            </a:r>
          </a:p>
        </p:txBody>
      </p:sp>
      <p:sp>
        <p:nvSpPr>
          <p:cNvPr id="19" name="Rounded Rectangular Callout 18">
            <a:extLst>
              <a:ext uri="{FF2B5EF4-FFF2-40B4-BE49-F238E27FC236}">
                <a16:creationId xmlns:a16="http://schemas.microsoft.com/office/drawing/2014/main" xmlns="" id="{58123EA5-6B4F-AD46-97FA-C2C0415B9D24}"/>
              </a:ext>
            </a:extLst>
          </p:cNvPr>
          <p:cNvSpPr/>
          <p:nvPr/>
        </p:nvSpPr>
        <p:spPr>
          <a:xfrm>
            <a:off x="7152219" y="4101598"/>
            <a:ext cx="939722" cy="474785"/>
          </a:xfrm>
          <a:prstGeom prst="wedgeRoundRectCallout">
            <a:avLst>
              <a:gd name="adj1" fmla="val -20833"/>
              <a:gd name="adj2" fmla="val 11064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PMP</a:t>
            </a:r>
          </a:p>
        </p:txBody>
      </p:sp>
      <p:sp>
        <p:nvSpPr>
          <p:cNvPr id="20" name="Right Arrow 19">
            <a:extLst>
              <a:ext uri="{FF2B5EF4-FFF2-40B4-BE49-F238E27FC236}">
                <a16:creationId xmlns:a16="http://schemas.microsoft.com/office/drawing/2014/main" xmlns="" id="{F773CC3E-03D2-8E45-B419-EE6216970F62}"/>
              </a:ext>
            </a:extLst>
          </p:cNvPr>
          <p:cNvSpPr/>
          <p:nvPr/>
        </p:nvSpPr>
        <p:spPr>
          <a:xfrm>
            <a:off x="10316663" y="1991416"/>
            <a:ext cx="1242645" cy="70338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freelance</a:t>
            </a:r>
          </a:p>
        </p:txBody>
      </p:sp>
      <p:sp>
        <p:nvSpPr>
          <p:cNvPr id="21" name="Rectangle 20">
            <a:extLst>
              <a:ext uri="{FF2B5EF4-FFF2-40B4-BE49-F238E27FC236}">
                <a16:creationId xmlns:a16="http://schemas.microsoft.com/office/drawing/2014/main" xmlns="" id="{6EF4A0FE-F82A-B940-9E6C-AD50E0069655}"/>
              </a:ext>
            </a:extLst>
          </p:cNvPr>
          <p:cNvSpPr/>
          <p:nvPr/>
        </p:nvSpPr>
        <p:spPr>
          <a:xfrm>
            <a:off x="7347437" y="5650635"/>
            <a:ext cx="1083093" cy="32517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Chapter  8yr</a:t>
            </a:r>
          </a:p>
        </p:txBody>
      </p:sp>
      <p:sp>
        <p:nvSpPr>
          <p:cNvPr id="23" name="Rounded Rectangular Callout 22">
            <a:extLst>
              <a:ext uri="{FF2B5EF4-FFF2-40B4-BE49-F238E27FC236}">
                <a16:creationId xmlns:a16="http://schemas.microsoft.com/office/drawing/2014/main" xmlns="" id="{4DB9DD1F-6145-BC48-BF3F-F0EC41C4BF8F}"/>
              </a:ext>
            </a:extLst>
          </p:cNvPr>
          <p:cNvSpPr/>
          <p:nvPr/>
        </p:nvSpPr>
        <p:spPr>
          <a:xfrm>
            <a:off x="10143881" y="4135260"/>
            <a:ext cx="848237" cy="474785"/>
          </a:xfrm>
          <a:prstGeom prst="wedgeRoundRectCallout">
            <a:avLst>
              <a:gd name="adj1" fmla="val -20833"/>
              <a:gd name="adj2" fmla="val 11064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PgMP</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ounded Rectangular Callout 23">
            <a:extLst>
              <a:ext uri="{FF2B5EF4-FFF2-40B4-BE49-F238E27FC236}">
                <a16:creationId xmlns:a16="http://schemas.microsoft.com/office/drawing/2014/main" xmlns="" id="{8D000A2C-95BB-2B48-9B9E-B69682093360}"/>
              </a:ext>
            </a:extLst>
          </p:cNvPr>
          <p:cNvSpPr/>
          <p:nvPr/>
        </p:nvSpPr>
        <p:spPr>
          <a:xfrm>
            <a:off x="9139736" y="4146983"/>
            <a:ext cx="939722" cy="474785"/>
          </a:xfrm>
          <a:prstGeom prst="wedgeRoundRectCallout">
            <a:avLst>
              <a:gd name="adj1" fmla="val -20833"/>
              <a:gd name="adj2" fmla="val 11064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Fellow</a:t>
            </a:r>
          </a:p>
        </p:txBody>
      </p:sp>
      <p:sp>
        <p:nvSpPr>
          <p:cNvPr id="25" name="TextBox 24">
            <a:extLst>
              <a:ext uri="{FF2B5EF4-FFF2-40B4-BE49-F238E27FC236}">
                <a16:creationId xmlns:a16="http://schemas.microsoft.com/office/drawing/2014/main" xmlns="" id="{F5809CE9-FB6A-EA40-BE15-2E4E3B323A74}"/>
              </a:ext>
            </a:extLst>
          </p:cNvPr>
          <p:cNvSpPr txBox="1"/>
          <p:nvPr/>
        </p:nvSpPr>
        <p:spPr>
          <a:xfrm>
            <a:off x="10104125" y="5283957"/>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2014</a:t>
            </a:r>
          </a:p>
        </p:txBody>
      </p:sp>
      <p:sp>
        <p:nvSpPr>
          <p:cNvPr id="26" name="TextBox 25">
            <a:extLst>
              <a:ext uri="{FF2B5EF4-FFF2-40B4-BE49-F238E27FC236}">
                <a16:creationId xmlns:a16="http://schemas.microsoft.com/office/drawing/2014/main" xmlns="" id="{8C414B74-7FEF-7749-AEEE-AF2C95A908D7}"/>
              </a:ext>
            </a:extLst>
          </p:cNvPr>
          <p:cNvSpPr txBox="1"/>
          <p:nvPr/>
        </p:nvSpPr>
        <p:spPr>
          <a:xfrm>
            <a:off x="9099980" y="5283957"/>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2012</a:t>
            </a:r>
          </a:p>
        </p:txBody>
      </p:sp>
      <p:sp>
        <p:nvSpPr>
          <p:cNvPr id="27" name="TextBox 26">
            <a:extLst>
              <a:ext uri="{FF2B5EF4-FFF2-40B4-BE49-F238E27FC236}">
                <a16:creationId xmlns:a16="http://schemas.microsoft.com/office/drawing/2014/main" xmlns="" id="{3E1E04B0-43DF-3F45-891A-CF5FC0B3E0FE}"/>
              </a:ext>
            </a:extLst>
          </p:cNvPr>
          <p:cNvSpPr txBox="1"/>
          <p:nvPr/>
        </p:nvSpPr>
        <p:spPr>
          <a:xfrm>
            <a:off x="7202780" y="5322305"/>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1998</a:t>
            </a:r>
          </a:p>
        </p:txBody>
      </p:sp>
      <p:sp>
        <p:nvSpPr>
          <p:cNvPr id="28" name="TextBox 27">
            <a:extLst>
              <a:ext uri="{FF2B5EF4-FFF2-40B4-BE49-F238E27FC236}">
                <a16:creationId xmlns:a16="http://schemas.microsoft.com/office/drawing/2014/main" xmlns="" id="{67CB26D5-7331-1446-869E-4FDB5ACFAE7A}"/>
              </a:ext>
            </a:extLst>
          </p:cNvPr>
          <p:cNvSpPr txBox="1"/>
          <p:nvPr/>
        </p:nvSpPr>
        <p:spPr>
          <a:xfrm>
            <a:off x="5944546" y="5283957"/>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1992</a:t>
            </a:r>
          </a:p>
        </p:txBody>
      </p:sp>
      <p:sp>
        <p:nvSpPr>
          <p:cNvPr id="29" name="Rectangle 28">
            <a:extLst>
              <a:ext uri="{FF2B5EF4-FFF2-40B4-BE49-F238E27FC236}">
                <a16:creationId xmlns:a16="http://schemas.microsoft.com/office/drawing/2014/main" xmlns="" id="{6AB26857-DE32-B143-92C6-21ABEA4F5C1B}"/>
              </a:ext>
            </a:extLst>
          </p:cNvPr>
          <p:cNvSpPr/>
          <p:nvPr/>
        </p:nvSpPr>
        <p:spPr>
          <a:xfrm>
            <a:off x="8466871" y="5650635"/>
            <a:ext cx="652744" cy="32517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Board</a:t>
            </a:r>
          </a:p>
        </p:txBody>
      </p:sp>
      <p:sp>
        <p:nvSpPr>
          <p:cNvPr id="30" name="Rectangle 29">
            <a:extLst>
              <a:ext uri="{FF2B5EF4-FFF2-40B4-BE49-F238E27FC236}">
                <a16:creationId xmlns:a16="http://schemas.microsoft.com/office/drawing/2014/main" xmlns="" id="{E42295AA-CFBB-F743-91D6-45AB922415EA}"/>
              </a:ext>
            </a:extLst>
          </p:cNvPr>
          <p:cNvSpPr/>
          <p:nvPr/>
        </p:nvSpPr>
        <p:spPr>
          <a:xfrm>
            <a:off x="10611613" y="5662166"/>
            <a:ext cx="652744" cy="32517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Board</a:t>
            </a:r>
          </a:p>
        </p:txBody>
      </p:sp>
      <p:sp>
        <p:nvSpPr>
          <p:cNvPr id="31" name="Rectangle 30">
            <a:extLst>
              <a:ext uri="{FF2B5EF4-FFF2-40B4-BE49-F238E27FC236}">
                <a16:creationId xmlns:a16="http://schemas.microsoft.com/office/drawing/2014/main" xmlns="" id="{0F6D194D-E600-C546-A98E-A42AFEC01B40}"/>
              </a:ext>
            </a:extLst>
          </p:cNvPr>
          <p:cNvSpPr/>
          <p:nvPr/>
        </p:nvSpPr>
        <p:spPr>
          <a:xfrm>
            <a:off x="9427033" y="5662166"/>
            <a:ext cx="1165472" cy="32517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Ethics 6 years</a:t>
            </a:r>
          </a:p>
        </p:txBody>
      </p:sp>
      <p:sp>
        <p:nvSpPr>
          <p:cNvPr id="32" name="Rectangle 31">
            <a:extLst>
              <a:ext uri="{FF2B5EF4-FFF2-40B4-BE49-F238E27FC236}">
                <a16:creationId xmlns:a16="http://schemas.microsoft.com/office/drawing/2014/main" xmlns="" id="{0178A2B1-0F1B-FD48-9252-6CC7E8BEE860}"/>
              </a:ext>
            </a:extLst>
          </p:cNvPr>
          <p:cNvSpPr/>
          <p:nvPr/>
        </p:nvSpPr>
        <p:spPr>
          <a:xfrm>
            <a:off x="2366186" y="3152197"/>
            <a:ext cx="1987062" cy="3793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University Mathematics</a:t>
            </a:r>
          </a:p>
        </p:txBody>
      </p:sp>
      <p:sp>
        <p:nvSpPr>
          <p:cNvPr id="34" name="Right Arrow 33">
            <a:extLst>
              <a:ext uri="{FF2B5EF4-FFF2-40B4-BE49-F238E27FC236}">
                <a16:creationId xmlns:a16="http://schemas.microsoft.com/office/drawing/2014/main" xmlns="" id="{AFD3351E-59E3-B843-AED0-FC1D055A46E1}"/>
              </a:ext>
            </a:extLst>
          </p:cNvPr>
          <p:cNvSpPr/>
          <p:nvPr/>
        </p:nvSpPr>
        <p:spPr>
          <a:xfrm>
            <a:off x="8279251" y="2889012"/>
            <a:ext cx="3254498" cy="70338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teach @ university</a:t>
            </a:r>
          </a:p>
        </p:txBody>
      </p:sp>
      <p:sp>
        <p:nvSpPr>
          <p:cNvPr id="39" name="Rectangle 38">
            <a:extLst>
              <a:ext uri="{FF2B5EF4-FFF2-40B4-BE49-F238E27FC236}">
                <a16:creationId xmlns:a16="http://schemas.microsoft.com/office/drawing/2014/main" xmlns="" id="{1D493E49-B4DC-4645-9C2C-CE10EFDEA057}"/>
              </a:ext>
            </a:extLst>
          </p:cNvPr>
          <p:cNvSpPr/>
          <p:nvPr/>
        </p:nvSpPr>
        <p:spPr>
          <a:xfrm>
            <a:off x="5382883" y="2198861"/>
            <a:ext cx="4933780" cy="3258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xmlns="" id="{AAAE53FF-1D41-DC40-A49A-D2684E4D22EC}"/>
              </a:ext>
            </a:extLst>
          </p:cNvPr>
          <p:cNvSpPr/>
          <p:nvPr/>
        </p:nvSpPr>
        <p:spPr>
          <a:xfrm>
            <a:off x="8329601" y="2181608"/>
            <a:ext cx="1987062" cy="1630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person wearing a suit and tie smiling at the camera&#10;&#10;Description automatically generated">
            <a:extLst>
              <a:ext uri="{FF2B5EF4-FFF2-40B4-BE49-F238E27FC236}">
                <a16:creationId xmlns:a16="http://schemas.microsoft.com/office/drawing/2014/main" xmlns="" id="{5DD55140-2BEA-B14D-B5EE-967E8885773E}"/>
              </a:ext>
            </a:extLst>
          </p:cNvPr>
          <p:cNvPicPr>
            <a:picLocks noChangeAspect="1"/>
          </p:cNvPicPr>
          <p:nvPr/>
        </p:nvPicPr>
        <p:blipFill>
          <a:blip r:embed="rId3"/>
          <a:stretch>
            <a:fillRect/>
          </a:stretch>
        </p:blipFill>
        <p:spPr>
          <a:xfrm>
            <a:off x="1154770" y="3657713"/>
            <a:ext cx="2118428" cy="2706301"/>
          </a:xfrm>
          <a:prstGeom prst="rect">
            <a:avLst/>
          </a:prstGeom>
        </p:spPr>
      </p:pic>
      <p:sp>
        <p:nvSpPr>
          <p:cNvPr id="33" name="Rounded Rectangular Callout 32">
            <a:extLst>
              <a:ext uri="{FF2B5EF4-FFF2-40B4-BE49-F238E27FC236}">
                <a16:creationId xmlns:a16="http://schemas.microsoft.com/office/drawing/2014/main" xmlns="" id="{A3F743E1-41DA-A043-BEE4-E27635AC3037}"/>
              </a:ext>
            </a:extLst>
          </p:cNvPr>
          <p:cNvSpPr/>
          <p:nvPr/>
        </p:nvSpPr>
        <p:spPr>
          <a:xfrm>
            <a:off x="5934992" y="5749784"/>
            <a:ext cx="1152732" cy="474785"/>
          </a:xfrm>
          <a:prstGeom prst="wedgeRoundRectCallout">
            <a:avLst>
              <a:gd name="adj1" fmla="val 28524"/>
              <a:gd name="adj2" fmla="val -1547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a:rPr>
              <a:t>IPMA</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member</a:t>
            </a:r>
          </a:p>
        </p:txBody>
      </p:sp>
      <p:sp>
        <p:nvSpPr>
          <p:cNvPr id="35" name="Right Arrow 34">
            <a:extLst>
              <a:ext uri="{FF2B5EF4-FFF2-40B4-BE49-F238E27FC236}">
                <a16:creationId xmlns:a16="http://schemas.microsoft.com/office/drawing/2014/main" xmlns="" id="{7B6A7689-0226-B44F-9929-3163F2071D0C}"/>
              </a:ext>
            </a:extLst>
          </p:cNvPr>
          <p:cNvSpPr/>
          <p:nvPr/>
        </p:nvSpPr>
        <p:spPr>
          <a:xfrm>
            <a:off x="9099979" y="3270018"/>
            <a:ext cx="2586169" cy="70338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mentor/coach</a:t>
            </a:r>
          </a:p>
        </p:txBody>
      </p:sp>
      <p:sp>
        <p:nvSpPr>
          <p:cNvPr id="37" name="TextBox 36">
            <a:extLst>
              <a:ext uri="{FF2B5EF4-FFF2-40B4-BE49-F238E27FC236}">
                <a16:creationId xmlns:a16="http://schemas.microsoft.com/office/drawing/2014/main" xmlns="" id="{B04A913F-B168-9F48-81F6-C63B6A197ABB}"/>
              </a:ext>
            </a:extLst>
          </p:cNvPr>
          <p:cNvSpPr txBox="1"/>
          <p:nvPr/>
        </p:nvSpPr>
        <p:spPr>
          <a:xfrm>
            <a:off x="10756868" y="5281303"/>
            <a:ext cx="7232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17-</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19</a:t>
            </a:r>
          </a:p>
        </p:txBody>
      </p:sp>
      <p:sp>
        <p:nvSpPr>
          <p:cNvPr id="2" name="TextBox 1">
            <a:extLst>
              <a:ext uri="{FF2B5EF4-FFF2-40B4-BE49-F238E27FC236}">
                <a16:creationId xmlns:a16="http://schemas.microsoft.com/office/drawing/2014/main" xmlns="" id="{B7B7EDBF-F990-B844-A9C4-23A0527A09C2}"/>
              </a:ext>
            </a:extLst>
          </p:cNvPr>
          <p:cNvSpPr txBox="1"/>
          <p:nvPr/>
        </p:nvSpPr>
        <p:spPr>
          <a:xfrm>
            <a:off x="933871" y="414691"/>
            <a:ext cx="2281715" cy="461665"/>
          </a:xfrm>
          <a:prstGeom prst="rect">
            <a:avLst/>
          </a:prstGeom>
          <a:noFill/>
        </p:spPr>
        <p:txBody>
          <a:bodyPr wrap="none" rtlCol="0">
            <a:spAutoFit/>
          </a:bodyPr>
          <a:lstStyle/>
          <a:p>
            <a:r>
              <a:rPr lang="en-US" sz="2400" dirty="0"/>
              <a:t>Thomas Walenta</a:t>
            </a:r>
          </a:p>
        </p:txBody>
      </p:sp>
    </p:spTree>
    <p:extLst>
      <p:ext uri="{BB962C8B-B14F-4D97-AF65-F5344CB8AC3E}">
        <p14:creationId xmlns:p14="http://schemas.microsoft.com/office/powerpoint/2010/main" val="1874415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C0B722D-2FA0-C045-832A-3E3C3099D18A}"/>
              </a:ext>
            </a:extLst>
          </p:cNvPr>
          <p:cNvSpPr/>
          <p:nvPr/>
        </p:nvSpPr>
        <p:spPr>
          <a:xfrm>
            <a:off x="0" y="0"/>
            <a:ext cx="12192000" cy="6940446"/>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graphicFrame>
        <p:nvGraphicFramePr>
          <p:cNvPr id="4" name="Content Placeholder 3">
            <a:extLst>
              <a:ext uri="{FF2B5EF4-FFF2-40B4-BE49-F238E27FC236}">
                <a16:creationId xmlns:a16="http://schemas.microsoft.com/office/drawing/2014/main" xmlns="" id="{8AA0ACC0-BA37-4640-A1D2-E777B3568637}"/>
              </a:ext>
            </a:extLst>
          </p:cNvPr>
          <p:cNvGraphicFramePr>
            <a:graphicFrameLocks noGrp="1"/>
          </p:cNvGraphicFramePr>
          <p:nvPr>
            <p:ph idx="1"/>
            <p:extLst>
              <p:ext uri="{D42A27DB-BD31-4B8C-83A1-F6EECF244321}">
                <p14:modId xmlns:p14="http://schemas.microsoft.com/office/powerpoint/2010/main" val="2179918471"/>
              </p:ext>
            </p:extLst>
          </p:nvPr>
        </p:nvGraphicFramePr>
        <p:xfrm>
          <a:off x="838200" y="637953"/>
          <a:ext cx="11353800" cy="5539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4975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1BFBFE0-0802-8143-87B6-0FF404DF2BE3}"/>
              </a:ext>
            </a:extLst>
          </p:cNvPr>
          <p:cNvSpPr/>
          <p:nvPr/>
        </p:nvSpPr>
        <p:spPr>
          <a:xfrm>
            <a:off x="776868" y="136717"/>
            <a:ext cx="10820399" cy="2246769"/>
          </a:xfrm>
          <a:prstGeom prst="rect">
            <a:avLst/>
          </a:prstGeom>
        </p:spPr>
        <p:txBody>
          <a:bodyPr wrap="square">
            <a:spAutoFit/>
          </a:bodyPr>
          <a:lstStyle/>
          <a:p>
            <a:pPr marL="0" marR="0" lvl="0" indent="15875"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We (PMI) power </a:t>
            </a: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The Project Economy</a:t>
            </a:r>
            <a:r>
              <a:rPr lang="en-US" sz="2800" dirty="0">
                <a:solidFill>
                  <a:srgbClr val="000000"/>
                </a:solidFill>
                <a:latin typeface="Arial" panose="020B0604020202020204"/>
              </a:rPr>
              <a: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15875"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strengthening society </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by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enabling organizations </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and </a:t>
            </a: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empowering people </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to</a:t>
            </a: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make ideas a reality.</a:t>
            </a:r>
          </a:p>
        </p:txBody>
      </p:sp>
      <p:pic>
        <p:nvPicPr>
          <p:cNvPr id="3" name="Picture 2" descr="A picture containing drawing&#10;&#10;Description automatically generated">
            <a:extLst>
              <a:ext uri="{FF2B5EF4-FFF2-40B4-BE49-F238E27FC236}">
                <a16:creationId xmlns:a16="http://schemas.microsoft.com/office/drawing/2014/main" xmlns="" id="{CF9D6027-4DB5-8E40-ACA1-2657552BD78C}"/>
              </a:ext>
            </a:extLst>
          </p:cNvPr>
          <p:cNvPicPr>
            <a:picLocks noChangeAspect="1"/>
          </p:cNvPicPr>
          <p:nvPr/>
        </p:nvPicPr>
        <p:blipFill>
          <a:blip r:embed="rId3"/>
          <a:stretch>
            <a:fillRect/>
          </a:stretch>
        </p:blipFill>
        <p:spPr>
          <a:xfrm>
            <a:off x="2254250" y="2467739"/>
            <a:ext cx="7454900" cy="3568700"/>
          </a:xfrm>
          <a:prstGeom prst="rect">
            <a:avLst/>
          </a:prstGeom>
        </p:spPr>
      </p:pic>
    </p:spTree>
    <p:extLst>
      <p:ext uri="{BB962C8B-B14F-4D97-AF65-F5344CB8AC3E}">
        <p14:creationId xmlns:p14="http://schemas.microsoft.com/office/powerpoint/2010/main" val="271527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xmlns="" id="{D672E86E-0A1E-FD47-98A3-4692AB9A6040}"/>
              </a:ext>
            </a:extLst>
          </p:cNvPr>
          <p:cNvSpPr/>
          <p:nvPr/>
        </p:nvSpPr>
        <p:spPr>
          <a:xfrm>
            <a:off x="829193" y="3429000"/>
            <a:ext cx="1092913" cy="8162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Project </a:t>
            </a: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mgmt</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9" name="Straight Connector 8">
            <a:extLst>
              <a:ext uri="{FF2B5EF4-FFF2-40B4-BE49-F238E27FC236}">
                <a16:creationId xmlns:a16="http://schemas.microsoft.com/office/drawing/2014/main" xmlns="" id="{F64E4237-3BC0-BA40-841A-AEE247D6026B}"/>
              </a:ext>
            </a:extLst>
          </p:cNvPr>
          <p:cNvCxnSpPr>
            <a:cxnSpLocks/>
            <a:stCxn id="5" idx="0"/>
            <a:endCxn id="18" idx="0"/>
          </p:cNvCxnSpPr>
          <p:nvPr/>
        </p:nvCxnSpPr>
        <p:spPr>
          <a:xfrm flipV="1">
            <a:off x="1375650" y="1101166"/>
            <a:ext cx="8802096" cy="2327834"/>
          </a:xfrm>
          <a:prstGeom prst="line">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E2398035-AF6B-4841-BD4D-25F9C8D48C19}"/>
              </a:ext>
            </a:extLst>
          </p:cNvPr>
          <p:cNvSpPr/>
          <p:nvPr/>
        </p:nvSpPr>
        <p:spPr>
          <a:xfrm>
            <a:off x="9563058" y="1101166"/>
            <a:ext cx="1229375" cy="524364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Project Economy</a:t>
            </a:r>
          </a:p>
        </p:txBody>
      </p:sp>
      <p:sp>
        <p:nvSpPr>
          <p:cNvPr id="23" name="TextBox 22">
            <a:extLst>
              <a:ext uri="{FF2B5EF4-FFF2-40B4-BE49-F238E27FC236}">
                <a16:creationId xmlns:a16="http://schemas.microsoft.com/office/drawing/2014/main" xmlns="" id="{032F4F5C-B50B-4249-AE59-59A4F3B366D8}"/>
              </a:ext>
            </a:extLst>
          </p:cNvPr>
          <p:cNvSpPr txBox="1"/>
          <p:nvPr/>
        </p:nvSpPr>
        <p:spPr>
          <a:xfrm>
            <a:off x="114300" y="192380"/>
            <a:ext cx="1207770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defPPr>
              <a:defRPr lang="de-DE"/>
            </a:defPPr>
            <a:lvl1pPr marR="0" lvl="0" indent="0" defTabSz="449263" fontAlgn="base">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0" sz="3200" b="0" i="0" u="none" strike="noStrike" cap="none" spc="0" normalizeH="0" baseline="0">
                <a:ln>
                  <a:noFill/>
                </a:ln>
                <a:solidFill>
                  <a:srgbClr val="333399"/>
                </a:solidFill>
                <a:effectLst/>
                <a:uLnTx/>
                <a:uFillTx/>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2800" b="0" i="0" u="none" strike="noStrike" kern="1200" cap="none" spc="0" normalizeH="0" baseline="0" noProof="0" dirty="0">
                <a:ln>
                  <a:noFill/>
                </a:ln>
                <a:solidFill>
                  <a:srgbClr val="000000"/>
                </a:solidFill>
                <a:effectLst/>
                <a:uLnTx/>
                <a:uFillTx/>
                <a:latin typeface="Arial" charset="0"/>
                <a:ea typeface="Arial Unicode MS" charset="0"/>
                <a:cs typeface="Arial Unicode MS" charset="0"/>
              </a:rPr>
              <a:t>The Project Economy</a:t>
            </a:r>
            <a:r>
              <a:rPr kumimoji="0" lang="en-US" sz="2800" b="0" i="0" u="none" strike="noStrike" kern="1200" cap="none" spc="0" normalizeH="0" baseline="0" noProof="0" dirty="0">
                <a:ln>
                  <a:noFill/>
                </a:ln>
                <a:solidFill>
                  <a:srgbClr val="333399"/>
                </a:solidFill>
                <a:effectLst/>
                <a:uLnTx/>
                <a:uFillTx/>
                <a:latin typeface="Arial" charset="0"/>
                <a:ea typeface="Arial Unicode MS" charset="0"/>
                <a:cs typeface="Arial Unicode MS" charset="0"/>
              </a:rPr>
              <a:t>™ extends project management into the future</a:t>
            </a:r>
          </a:p>
        </p:txBody>
      </p:sp>
      <p:cxnSp>
        <p:nvCxnSpPr>
          <p:cNvPr id="37" name="Straight Connector 36">
            <a:extLst>
              <a:ext uri="{FF2B5EF4-FFF2-40B4-BE49-F238E27FC236}">
                <a16:creationId xmlns:a16="http://schemas.microsoft.com/office/drawing/2014/main" xmlns="" id="{2E6BA2B1-BAD6-AA45-8CDF-67836AA81058}"/>
              </a:ext>
            </a:extLst>
          </p:cNvPr>
          <p:cNvCxnSpPr>
            <a:cxnSpLocks/>
            <a:stCxn id="5" idx="2"/>
            <a:endCxn id="18" idx="4"/>
          </p:cNvCxnSpPr>
          <p:nvPr/>
        </p:nvCxnSpPr>
        <p:spPr>
          <a:xfrm>
            <a:off x="1375650" y="4245248"/>
            <a:ext cx="8802096" cy="2099567"/>
          </a:xfrm>
          <a:prstGeom prst="line">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419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xmlns="" id="{D672E86E-0A1E-FD47-98A3-4692AB9A6040}"/>
              </a:ext>
            </a:extLst>
          </p:cNvPr>
          <p:cNvSpPr/>
          <p:nvPr/>
        </p:nvSpPr>
        <p:spPr>
          <a:xfrm>
            <a:off x="829193" y="3429000"/>
            <a:ext cx="1092913" cy="8162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Project </a:t>
            </a: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mgmt</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9" name="Straight Connector 8">
            <a:extLst>
              <a:ext uri="{FF2B5EF4-FFF2-40B4-BE49-F238E27FC236}">
                <a16:creationId xmlns:a16="http://schemas.microsoft.com/office/drawing/2014/main" xmlns="" id="{F64E4237-3BC0-BA40-841A-AEE247D6026B}"/>
              </a:ext>
            </a:extLst>
          </p:cNvPr>
          <p:cNvCxnSpPr>
            <a:cxnSpLocks/>
            <a:stCxn id="5" idx="0"/>
            <a:endCxn id="18" idx="0"/>
          </p:cNvCxnSpPr>
          <p:nvPr/>
        </p:nvCxnSpPr>
        <p:spPr>
          <a:xfrm flipV="1">
            <a:off x="1375650" y="1101166"/>
            <a:ext cx="8802096" cy="2327834"/>
          </a:xfrm>
          <a:prstGeom prst="line">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E2398035-AF6B-4841-BD4D-25F9C8D48C19}"/>
              </a:ext>
            </a:extLst>
          </p:cNvPr>
          <p:cNvSpPr/>
          <p:nvPr/>
        </p:nvSpPr>
        <p:spPr>
          <a:xfrm>
            <a:off x="9563058" y="1101166"/>
            <a:ext cx="1229375" cy="524364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Project Economy</a:t>
            </a:r>
          </a:p>
        </p:txBody>
      </p:sp>
      <p:sp>
        <p:nvSpPr>
          <p:cNvPr id="23" name="TextBox 22">
            <a:extLst>
              <a:ext uri="{FF2B5EF4-FFF2-40B4-BE49-F238E27FC236}">
                <a16:creationId xmlns:a16="http://schemas.microsoft.com/office/drawing/2014/main" xmlns="" id="{032F4F5C-B50B-4249-AE59-59A4F3B366D8}"/>
              </a:ext>
            </a:extLst>
          </p:cNvPr>
          <p:cNvSpPr txBox="1"/>
          <p:nvPr/>
        </p:nvSpPr>
        <p:spPr>
          <a:xfrm>
            <a:off x="114300" y="192380"/>
            <a:ext cx="1207770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defPPr>
              <a:defRPr lang="de-DE"/>
            </a:defPPr>
            <a:lvl1pPr marR="0" lvl="0" indent="0" defTabSz="449263" fontAlgn="base">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0" sz="3200" b="0" i="0" u="none" strike="noStrike" cap="none" spc="0" normalizeH="0" baseline="0">
                <a:ln>
                  <a:noFill/>
                </a:ln>
                <a:solidFill>
                  <a:srgbClr val="333399"/>
                </a:solidFill>
                <a:effectLst/>
                <a:uLnTx/>
                <a:uFillTx/>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2800" b="0" i="0" u="none" strike="noStrike" kern="1200" cap="none" spc="0" normalizeH="0" baseline="0" noProof="0" dirty="0">
                <a:ln>
                  <a:noFill/>
                </a:ln>
                <a:solidFill>
                  <a:srgbClr val="000000"/>
                </a:solidFill>
                <a:effectLst/>
                <a:uLnTx/>
                <a:uFillTx/>
                <a:latin typeface="Arial" charset="0"/>
                <a:ea typeface="Arial Unicode MS" charset="0"/>
                <a:cs typeface="Arial Unicode MS" charset="0"/>
              </a:rPr>
              <a:t>The Project Economy</a:t>
            </a:r>
            <a:r>
              <a:rPr kumimoji="0" lang="en-US" sz="2800" b="0" i="0" u="none" strike="noStrike" kern="1200" cap="none" spc="0" normalizeH="0" baseline="0" noProof="0" dirty="0">
                <a:ln>
                  <a:noFill/>
                </a:ln>
                <a:solidFill>
                  <a:srgbClr val="333399"/>
                </a:solidFill>
                <a:effectLst/>
                <a:uLnTx/>
                <a:uFillTx/>
                <a:latin typeface="Arial" charset="0"/>
                <a:ea typeface="Arial Unicode MS" charset="0"/>
                <a:cs typeface="Arial Unicode MS" charset="0"/>
              </a:rPr>
              <a:t>™ extends project management into the future</a:t>
            </a:r>
          </a:p>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2800" b="0" i="0" u="none" strike="noStrike" kern="1200" cap="none" spc="0" normalizeH="0" baseline="0" noProof="0" dirty="0">
                <a:ln>
                  <a:noFill/>
                </a:ln>
                <a:solidFill>
                  <a:srgbClr val="333399"/>
                </a:solidFill>
                <a:effectLst/>
                <a:uLnTx/>
                <a:uFillTx/>
                <a:latin typeface="Arial" charset="0"/>
                <a:ea typeface="Arial Unicode MS" charset="0"/>
                <a:cs typeface="Arial Unicode MS" charset="0"/>
              </a:rPr>
              <a:t>PMI added more aspects to project management over time</a:t>
            </a:r>
          </a:p>
        </p:txBody>
      </p:sp>
      <p:cxnSp>
        <p:nvCxnSpPr>
          <p:cNvPr id="37" name="Straight Connector 36">
            <a:extLst>
              <a:ext uri="{FF2B5EF4-FFF2-40B4-BE49-F238E27FC236}">
                <a16:creationId xmlns:a16="http://schemas.microsoft.com/office/drawing/2014/main" xmlns="" id="{2E6BA2B1-BAD6-AA45-8CDF-67836AA81058}"/>
              </a:ext>
            </a:extLst>
          </p:cNvPr>
          <p:cNvCxnSpPr>
            <a:cxnSpLocks/>
            <a:stCxn id="5" idx="2"/>
            <a:endCxn id="18" idx="4"/>
          </p:cNvCxnSpPr>
          <p:nvPr/>
        </p:nvCxnSpPr>
        <p:spPr>
          <a:xfrm>
            <a:off x="1375650" y="4245248"/>
            <a:ext cx="8802096" cy="2099567"/>
          </a:xfrm>
          <a:prstGeom prst="line">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46" name="Rounded Rectangle 45">
            <a:extLst>
              <a:ext uri="{FF2B5EF4-FFF2-40B4-BE49-F238E27FC236}">
                <a16:creationId xmlns:a16="http://schemas.microsoft.com/office/drawing/2014/main" xmlns="" id="{4CB16AAD-AE0F-2248-9FA2-FAF847C6C9F8}"/>
              </a:ext>
            </a:extLst>
          </p:cNvPr>
          <p:cNvSpPr/>
          <p:nvPr/>
        </p:nvSpPr>
        <p:spPr>
          <a:xfrm>
            <a:off x="2669703" y="2512661"/>
            <a:ext cx="1229376" cy="81624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Program </a:t>
            </a: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mgmt</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7" name="Rounded Rectangle 46">
            <a:extLst>
              <a:ext uri="{FF2B5EF4-FFF2-40B4-BE49-F238E27FC236}">
                <a16:creationId xmlns:a16="http://schemas.microsoft.com/office/drawing/2014/main" xmlns="" id="{E4A114A1-E267-D24F-A0D1-6832596A72D9}"/>
              </a:ext>
            </a:extLst>
          </p:cNvPr>
          <p:cNvSpPr/>
          <p:nvPr/>
        </p:nvSpPr>
        <p:spPr>
          <a:xfrm>
            <a:off x="2629573" y="4249542"/>
            <a:ext cx="1229376" cy="81624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Portfolio </a:t>
            </a: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mgmt</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2" name="Pentagon 51">
            <a:extLst>
              <a:ext uri="{FF2B5EF4-FFF2-40B4-BE49-F238E27FC236}">
                <a16:creationId xmlns:a16="http://schemas.microsoft.com/office/drawing/2014/main" xmlns="" id="{3A121B5F-E3A5-A647-B29E-E2242C7FB23A}"/>
              </a:ext>
            </a:extLst>
          </p:cNvPr>
          <p:cNvSpPr/>
          <p:nvPr/>
        </p:nvSpPr>
        <p:spPr>
          <a:xfrm>
            <a:off x="4982547" y="1209118"/>
            <a:ext cx="3178286" cy="466529"/>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Brightline: </a:t>
            </a: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strategy gap</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3" name="Pentagon 52">
            <a:extLst>
              <a:ext uri="{FF2B5EF4-FFF2-40B4-BE49-F238E27FC236}">
                <a16:creationId xmlns:a16="http://schemas.microsoft.com/office/drawing/2014/main" xmlns="" id="{A607B894-138E-BA44-9382-597AEA367E51}"/>
              </a:ext>
            </a:extLst>
          </p:cNvPr>
          <p:cNvSpPr/>
          <p:nvPr/>
        </p:nvSpPr>
        <p:spPr>
          <a:xfrm>
            <a:off x="2183363" y="5359611"/>
            <a:ext cx="5638800" cy="466529"/>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PMI Educational Foundation: age 5-19</a:t>
            </a:r>
          </a:p>
        </p:txBody>
      </p:sp>
      <p:sp>
        <p:nvSpPr>
          <p:cNvPr id="54" name="Pentagon 53">
            <a:extLst>
              <a:ext uri="{FF2B5EF4-FFF2-40B4-BE49-F238E27FC236}">
                <a16:creationId xmlns:a16="http://schemas.microsoft.com/office/drawing/2014/main" xmlns="" id="{A5167840-4DBD-BE46-BBB1-7113E672CBC1}"/>
              </a:ext>
            </a:extLst>
          </p:cNvPr>
          <p:cNvSpPr/>
          <p:nvPr/>
        </p:nvSpPr>
        <p:spPr>
          <a:xfrm>
            <a:off x="6531429" y="3134303"/>
            <a:ext cx="2140725" cy="493117"/>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Disciplined Agile</a:t>
            </a:r>
          </a:p>
        </p:txBody>
      </p:sp>
      <p:sp>
        <p:nvSpPr>
          <p:cNvPr id="16" name="Pentagon 15">
            <a:extLst>
              <a:ext uri="{FF2B5EF4-FFF2-40B4-BE49-F238E27FC236}">
                <a16:creationId xmlns:a16="http://schemas.microsoft.com/office/drawing/2014/main" xmlns="" id="{29BD4EC9-E9F7-F24D-B640-DE847667AF24}"/>
              </a:ext>
            </a:extLst>
          </p:cNvPr>
          <p:cNvSpPr/>
          <p:nvPr/>
        </p:nvSpPr>
        <p:spPr>
          <a:xfrm>
            <a:off x="5493869" y="1660900"/>
            <a:ext cx="3178286" cy="466529"/>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Transformation compass</a:t>
            </a:r>
          </a:p>
        </p:txBody>
      </p:sp>
      <p:sp>
        <p:nvSpPr>
          <p:cNvPr id="25" name="Pentagon 24">
            <a:extLst>
              <a:ext uri="{FF2B5EF4-FFF2-40B4-BE49-F238E27FC236}">
                <a16:creationId xmlns:a16="http://schemas.microsoft.com/office/drawing/2014/main" xmlns="" id="{0F8CD3D8-62FF-C148-A524-B73DE9CC96BA}"/>
              </a:ext>
            </a:extLst>
          </p:cNvPr>
          <p:cNvSpPr/>
          <p:nvPr/>
        </p:nvSpPr>
        <p:spPr>
          <a:xfrm>
            <a:off x="359699" y="1242688"/>
            <a:ext cx="1015951" cy="466529"/>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PMI</a:t>
            </a:r>
          </a:p>
        </p:txBody>
      </p:sp>
      <p:sp>
        <p:nvSpPr>
          <p:cNvPr id="14" name="Pentagon 13">
            <a:extLst>
              <a:ext uri="{FF2B5EF4-FFF2-40B4-BE49-F238E27FC236}">
                <a16:creationId xmlns:a16="http://schemas.microsoft.com/office/drawing/2014/main" xmlns="" id="{CD19953D-CA0B-AD45-8AB5-16AED2F26A1E}"/>
              </a:ext>
            </a:extLst>
          </p:cNvPr>
          <p:cNvSpPr/>
          <p:nvPr/>
        </p:nvSpPr>
        <p:spPr>
          <a:xfrm>
            <a:off x="3732664" y="3522205"/>
            <a:ext cx="1850575" cy="466529"/>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Code of Ethics</a:t>
            </a:r>
          </a:p>
        </p:txBody>
      </p:sp>
    </p:spTree>
    <p:extLst>
      <p:ext uri="{BB962C8B-B14F-4D97-AF65-F5344CB8AC3E}">
        <p14:creationId xmlns:p14="http://schemas.microsoft.com/office/powerpoint/2010/main" val="2477643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xmlns="" id="{D672E86E-0A1E-FD47-98A3-4692AB9A6040}"/>
              </a:ext>
            </a:extLst>
          </p:cNvPr>
          <p:cNvSpPr/>
          <p:nvPr/>
        </p:nvSpPr>
        <p:spPr>
          <a:xfrm>
            <a:off x="829193" y="3429000"/>
            <a:ext cx="1092913" cy="8162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Project </a:t>
            </a: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mgmt</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9" name="Straight Connector 8">
            <a:extLst>
              <a:ext uri="{FF2B5EF4-FFF2-40B4-BE49-F238E27FC236}">
                <a16:creationId xmlns:a16="http://schemas.microsoft.com/office/drawing/2014/main" xmlns="" id="{F64E4237-3BC0-BA40-841A-AEE247D6026B}"/>
              </a:ext>
            </a:extLst>
          </p:cNvPr>
          <p:cNvCxnSpPr>
            <a:cxnSpLocks/>
            <a:stCxn id="5" idx="0"/>
            <a:endCxn id="18" idx="0"/>
          </p:cNvCxnSpPr>
          <p:nvPr/>
        </p:nvCxnSpPr>
        <p:spPr>
          <a:xfrm flipV="1">
            <a:off x="1375650" y="1101166"/>
            <a:ext cx="8802096" cy="2327834"/>
          </a:xfrm>
          <a:prstGeom prst="line">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E2398035-AF6B-4841-BD4D-25F9C8D48C19}"/>
              </a:ext>
            </a:extLst>
          </p:cNvPr>
          <p:cNvSpPr/>
          <p:nvPr/>
        </p:nvSpPr>
        <p:spPr>
          <a:xfrm>
            <a:off x="9563058" y="1101166"/>
            <a:ext cx="1229375" cy="524364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Project Economy</a:t>
            </a:r>
          </a:p>
        </p:txBody>
      </p:sp>
      <p:sp>
        <p:nvSpPr>
          <p:cNvPr id="23" name="TextBox 22">
            <a:extLst>
              <a:ext uri="{FF2B5EF4-FFF2-40B4-BE49-F238E27FC236}">
                <a16:creationId xmlns:a16="http://schemas.microsoft.com/office/drawing/2014/main" xmlns="" id="{032F4F5C-B50B-4249-AE59-59A4F3B366D8}"/>
              </a:ext>
            </a:extLst>
          </p:cNvPr>
          <p:cNvSpPr txBox="1"/>
          <p:nvPr/>
        </p:nvSpPr>
        <p:spPr>
          <a:xfrm>
            <a:off x="114300" y="192380"/>
            <a:ext cx="1207770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defPPr>
              <a:defRPr lang="de-DE"/>
            </a:defPPr>
            <a:lvl1pPr marR="0" lvl="0" indent="0" defTabSz="449263" fontAlgn="base">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0" sz="3200" b="0" i="0" u="none" strike="noStrike" cap="none" spc="0" normalizeH="0" baseline="0">
                <a:ln>
                  <a:noFill/>
                </a:ln>
                <a:solidFill>
                  <a:srgbClr val="333399"/>
                </a:solidFill>
                <a:effectLst/>
                <a:uLnTx/>
                <a:uFillTx/>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2800" b="0" i="0" u="none" strike="noStrike" kern="1200" cap="none" spc="0" normalizeH="0" baseline="0" noProof="0" dirty="0">
                <a:ln>
                  <a:noFill/>
                </a:ln>
                <a:solidFill>
                  <a:srgbClr val="000000"/>
                </a:solidFill>
                <a:effectLst/>
                <a:uLnTx/>
                <a:uFillTx/>
                <a:latin typeface="Arial" charset="0"/>
                <a:ea typeface="Arial Unicode MS" charset="0"/>
                <a:cs typeface="Arial Unicode MS" charset="0"/>
              </a:rPr>
              <a:t>The Project Economy</a:t>
            </a:r>
            <a:r>
              <a:rPr kumimoji="0" lang="en-US" sz="2800" b="0" i="0" u="none" strike="noStrike" kern="1200" cap="none" spc="0" normalizeH="0" baseline="0" noProof="0" dirty="0">
                <a:ln>
                  <a:noFill/>
                </a:ln>
                <a:solidFill>
                  <a:srgbClr val="333399"/>
                </a:solidFill>
                <a:effectLst/>
                <a:uLnTx/>
                <a:uFillTx/>
                <a:latin typeface="Arial" charset="0"/>
                <a:ea typeface="Arial Unicode MS" charset="0"/>
                <a:cs typeface="Arial Unicode MS" charset="0"/>
              </a:rPr>
              <a:t>™ extends project management into the future</a:t>
            </a:r>
          </a:p>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2800" b="0" i="0" u="none" strike="noStrike" kern="1200" cap="none" spc="0" normalizeH="0" baseline="0" noProof="0" dirty="0">
                <a:ln>
                  <a:noFill/>
                </a:ln>
                <a:solidFill>
                  <a:srgbClr val="333399"/>
                </a:solidFill>
                <a:effectLst/>
                <a:uLnTx/>
                <a:uFillTx/>
                <a:latin typeface="Arial" charset="0"/>
                <a:ea typeface="Arial Unicode MS" charset="0"/>
                <a:cs typeface="Arial Unicode MS" charset="0"/>
              </a:rPr>
              <a:t>There are even more things going on in the world, quicker and quicker</a:t>
            </a:r>
          </a:p>
        </p:txBody>
      </p:sp>
      <p:cxnSp>
        <p:nvCxnSpPr>
          <p:cNvPr id="37" name="Straight Connector 36">
            <a:extLst>
              <a:ext uri="{FF2B5EF4-FFF2-40B4-BE49-F238E27FC236}">
                <a16:creationId xmlns:a16="http://schemas.microsoft.com/office/drawing/2014/main" xmlns="" id="{2E6BA2B1-BAD6-AA45-8CDF-67836AA81058}"/>
              </a:ext>
            </a:extLst>
          </p:cNvPr>
          <p:cNvCxnSpPr>
            <a:cxnSpLocks/>
            <a:stCxn id="5" idx="2"/>
            <a:endCxn id="18" idx="4"/>
          </p:cNvCxnSpPr>
          <p:nvPr/>
        </p:nvCxnSpPr>
        <p:spPr>
          <a:xfrm>
            <a:off x="1375650" y="4245248"/>
            <a:ext cx="8802096" cy="2099567"/>
          </a:xfrm>
          <a:prstGeom prst="line">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46" name="Rounded Rectangle 45">
            <a:extLst>
              <a:ext uri="{FF2B5EF4-FFF2-40B4-BE49-F238E27FC236}">
                <a16:creationId xmlns:a16="http://schemas.microsoft.com/office/drawing/2014/main" xmlns="" id="{4CB16AAD-AE0F-2248-9FA2-FAF847C6C9F8}"/>
              </a:ext>
            </a:extLst>
          </p:cNvPr>
          <p:cNvSpPr/>
          <p:nvPr/>
        </p:nvSpPr>
        <p:spPr>
          <a:xfrm>
            <a:off x="2669703" y="2512661"/>
            <a:ext cx="1229376" cy="81624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Program </a:t>
            </a: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mgmt</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7" name="Rounded Rectangle 46">
            <a:extLst>
              <a:ext uri="{FF2B5EF4-FFF2-40B4-BE49-F238E27FC236}">
                <a16:creationId xmlns:a16="http://schemas.microsoft.com/office/drawing/2014/main" xmlns="" id="{E4A114A1-E267-D24F-A0D1-6832596A72D9}"/>
              </a:ext>
            </a:extLst>
          </p:cNvPr>
          <p:cNvSpPr/>
          <p:nvPr/>
        </p:nvSpPr>
        <p:spPr>
          <a:xfrm>
            <a:off x="2629573" y="4249542"/>
            <a:ext cx="1229376" cy="81624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Portfolio </a:t>
            </a: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mgmt</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2" name="Pentagon 51">
            <a:extLst>
              <a:ext uri="{FF2B5EF4-FFF2-40B4-BE49-F238E27FC236}">
                <a16:creationId xmlns:a16="http://schemas.microsoft.com/office/drawing/2014/main" xmlns="" id="{3A121B5F-E3A5-A647-B29E-E2242C7FB23A}"/>
              </a:ext>
            </a:extLst>
          </p:cNvPr>
          <p:cNvSpPr/>
          <p:nvPr/>
        </p:nvSpPr>
        <p:spPr>
          <a:xfrm>
            <a:off x="4982547" y="1209118"/>
            <a:ext cx="3178286" cy="466529"/>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Brightline: </a:t>
            </a: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strategy gap</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3" name="Pentagon 52">
            <a:extLst>
              <a:ext uri="{FF2B5EF4-FFF2-40B4-BE49-F238E27FC236}">
                <a16:creationId xmlns:a16="http://schemas.microsoft.com/office/drawing/2014/main" xmlns="" id="{A607B894-138E-BA44-9382-597AEA367E51}"/>
              </a:ext>
            </a:extLst>
          </p:cNvPr>
          <p:cNvSpPr/>
          <p:nvPr/>
        </p:nvSpPr>
        <p:spPr>
          <a:xfrm>
            <a:off x="2183363" y="5359611"/>
            <a:ext cx="5638800" cy="466529"/>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PMI Educational Foundation: age 5-19</a:t>
            </a:r>
          </a:p>
        </p:txBody>
      </p:sp>
      <p:sp>
        <p:nvSpPr>
          <p:cNvPr id="54" name="Pentagon 53">
            <a:extLst>
              <a:ext uri="{FF2B5EF4-FFF2-40B4-BE49-F238E27FC236}">
                <a16:creationId xmlns:a16="http://schemas.microsoft.com/office/drawing/2014/main" xmlns="" id="{A5167840-4DBD-BE46-BBB1-7113E672CBC1}"/>
              </a:ext>
            </a:extLst>
          </p:cNvPr>
          <p:cNvSpPr/>
          <p:nvPr/>
        </p:nvSpPr>
        <p:spPr>
          <a:xfrm>
            <a:off x="6531429" y="3134303"/>
            <a:ext cx="2140725" cy="493117"/>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Disciplined Agile</a:t>
            </a:r>
          </a:p>
        </p:txBody>
      </p:sp>
      <p:sp>
        <p:nvSpPr>
          <p:cNvPr id="55" name="Pentagon 54">
            <a:extLst>
              <a:ext uri="{FF2B5EF4-FFF2-40B4-BE49-F238E27FC236}">
                <a16:creationId xmlns:a16="http://schemas.microsoft.com/office/drawing/2014/main" xmlns="" id="{D2CCC76A-E239-B84E-871E-A0E6EB8D0B8C}"/>
              </a:ext>
            </a:extLst>
          </p:cNvPr>
          <p:cNvSpPr/>
          <p:nvPr/>
        </p:nvSpPr>
        <p:spPr>
          <a:xfrm>
            <a:off x="5396374" y="3647517"/>
            <a:ext cx="2891840" cy="46652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Leadership / Team 2.0</a:t>
            </a:r>
          </a:p>
        </p:txBody>
      </p:sp>
      <p:sp>
        <p:nvSpPr>
          <p:cNvPr id="56" name="Pentagon 55">
            <a:extLst>
              <a:ext uri="{FF2B5EF4-FFF2-40B4-BE49-F238E27FC236}">
                <a16:creationId xmlns:a16="http://schemas.microsoft.com/office/drawing/2014/main" xmlns="" id="{7AFA67AF-302B-344D-84D6-17F8E499E6BB}"/>
              </a:ext>
            </a:extLst>
          </p:cNvPr>
          <p:cNvSpPr/>
          <p:nvPr/>
        </p:nvSpPr>
        <p:spPr>
          <a:xfrm>
            <a:off x="4982547" y="2584433"/>
            <a:ext cx="2913123" cy="46652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Digitalization / AI</a:t>
            </a:r>
          </a:p>
        </p:txBody>
      </p:sp>
      <p:sp>
        <p:nvSpPr>
          <p:cNvPr id="16" name="Pentagon 15">
            <a:extLst>
              <a:ext uri="{FF2B5EF4-FFF2-40B4-BE49-F238E27FC236}">
                <a16:creationId xmlns:a16="http://schemas.microsoft.com/office/drawing/2014/main" xmlns="" id="{29BD4EC9-E9F7-F24D-B640-DE847667AF24}"/>
              </a:ext>
            </a:extLst>
          </p:cNvPr>
          <p:cNvSpPr/>
          <p:nvPr/>
        </p:nvSpPr>
        <p:spPr>
          <a:xfrm>
            <a:off x="5493869" y="1660900"/>
            <a:ext cx="3178286" cy="466529"/>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Transformation compass</a:t>
            </a:r>
          </a:p>
        </p:txBody>
      </p:sp>
      <p:sp>
        <p:nvSpPr>
          <p:cNvPr id="20" name="Pentagon 19">
            <a:extLst>
              <a:ext uri="{FF2B5EF4-FFF2-40B4-BE49-F238E27FC236}">
                <a16:creationId xmlns:a16="http://schemas.microsoft.com/office/drawing/2014/main" xmlns="" id="{A9E7F4BD-EFA2-464D-9C34-528619312004}"/>
              </a:ext>
            </a:extLst>
          </p:cNvPr>
          <p:cNvSpPr/>
          <p:nvPr/>
        </p:nvSpPr>
        <p:spPr>
          <a:xfrm>
            <a:off x="4350972" y="4330939"/>
            <a:ext cx="4409879" cy="49311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Globalization (Human Hive)</a:t>
            </a:r>
          </a:p>
        </p:txBody>
      </p:sp>
      <p:sp>
        <p:nvSpPr>
          <p:cNvPr id="24" name="Pentagon 23">
            <a:extLst>
              <a:ext uri="{FF2B5EF4-FFF2-40B4-BE49-F238E27FC236}">
                <a16:creationId xmlns:a16="http://schemas.microsoft.com/office/drawing/2014/main" xmlns="" id="{1349028F-E3E7-564D-B595-AAD08326351F}"/>
              </a:ext>
            </a:extLst>
          </p:cNvPr>
          <p:cNvSpPr/>
          <p:nvPr/>
        </p:nvSpPr>
        <p:spPr>
          <a:xfrm>
            <a:off x="4554456" y="3131219"/>
            <a:ext cx="2017234" cy="46652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Agile</a:t>
            </a:r>
          </a:p>
        </p:txBody>
      </p:sp>
      <p:sp>
        <p:nvSpPr>
          <p:cNvPr id="25" name="Pentagon 24">
            <a:extLst>
              <a:ext uri="{FF2B5EF4-FFF2-40B4-BE49-F238E27FC236}">
                <a16:creationId xmlns:a16="http://schemas.microsoft.com/office/drawing/2014/main" xmlns="" id="{0F8CD3D8-62FF-C148-A524-B73DE9CC96BA}"/>
              </a:ext>
            </a:extLst>
          </p:cNvPr>
          <p:cNvSpPr/>
          <p:nvPr/>
        </p:nvSpPr>
        <p:spPr>
          <a:xfrm>
            <a:off x="359699" y="1242688"/>
            <a:ext cx="1015951" cy="466529"/>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PMI</a:t>
            </a:r>
          </a:p>
        </p:txBody>
      </p:sp>
      <p:sp>
        <p:nvSpPr>
          <p:cNvPr id="26" name="Pentagon 25">
            <a:extLst>
              <a:ext uri="{FF2B5EF4-FFF2-40B4-BE49-F238E27FC236}">
                <a16:creationId xmlns:a16="http://schemas.microsoft.com/office/drawing/2014/main" xmlns="" id="{A9C31B4D-F0F2-834C-8665-A327C8E5DC9B}"/>
              </a:ext>
            </a:extLst>
          </p:cNvPr>
          <p:cNvSpPr/>
          <p:nvPr/>
        </p:nvSpPr>
        <p:spPr>
          <a:xfrm>
            <a:off x="359699" y="1829488"/>
            <a:ext cx="1015951" cy="46652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World</a:t>
            </a:r>
          </a:p>
        </p:txBody>
      </p:sp>
      <p:sp>
        <p:nvSpPr>
          <p:cNvPr id="19" name="Pentagon 18">
            <a:extLst>
              <a:ext uri="{FF2B5EF4-FFF2-40B4-BE49-F238E27FC236}">
                <a16:creationId xmlns:a16="http://schemas.microsoft.com/office/drawing/2014/main" xmlns="" id="{87513B1F-0030-1745-B15C-4DB4D9EC53CA}"/>
              </a:ext>
            </a:extLst>
          </p:cNvPr>
          <p:cNvSpPr/>
          <p:nvPr/>
        </p:nvSpPr>
        <p:spPr>
          <a:xfrm>
            <a:off x="3324331" y="3572151"/>
            <a:ext cx="1850575" cy="466529"/>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Code of Ethics</a:t>
            </a:r>
          </a:p>
        </p:txBody>
      </p:sp>
    </p:spTree>
    <p:extLst>
      <p:ext uri="{BB962C8B-B14F-4D97-AF65-F5344CB8AC3E}">
        <p14:creationId xmlns:p14="http://schemas.microsoft.com/office/powerpoint/2010/main" val="2278675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1BFBFE0-0802-8143-87B6-0FF404DF2BE3}"/>
              </a:ext>
            </a:extLst>
          </p:cNvPr>
          <p:cNvSpPr/>
          <p:nvPr/>
        </p:nvSpPr>
        <p:spPr>
          <a:xfrm>
            <a:off x="0" y="357043"/>
            <a:ext cx="1219200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3200" b="0" i="0" u="none" strike="noStrike" kern="1200" cap="none" spc="0" normalizeH="0" baseline="0" noProof="0" dirty="0">
                <a:ln>
                  <a:noFill/>
                </a:ln>
                <a:solidFill>
                  <a:srgbClr val="333399"/>
                </a:solidFill>
                <a:effectLst/>
                <a:uLnTx/>
                <a:uFillTx/>
                <a:latin typeface="Arial" charset="0"/>
                <a:ea typeface="Arial Unicode MS" charset="0"/>
                <a:cs typeface="Arial Unicode MS" charset="0"/>
              </a:rPr>
              <a:t>The Human Hive – a not so far future scenario</a:t>
            </a:r>
          </a:p>
        </p:txBody>
      </p:sp>
      <p:pic>
        <p:nvPicPr>
          <p:cNvPr id="19458" name="Picture 2" descr="DIRECTORATE OF BEE-KEEPING : December 2012">
            <a:extLst>
              <a:ext uri="{FF2B5EF4-FFF2-40B4-BE49-F238E27FC236}">
                <a16:creationId xmlns:a16="http://schemas.microsoft.com/office/drawing/2014/main" xmlns="" id="{9A9BBFB7-7A40-FA40-B349-113538E34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790" y="893207"/>
            <a:ext cx="3332027" cy="47132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D8FF05EF-B994-0543-AA2F-BF428C8BADF5}"/>
              </a:ext>
            </a:extLst>
          </p:cNvPr>
          <p:cNvSpPr txBox="1"/>
          <p:nvPr/>
        </p:nvSpPr>
        <p:spPr>
          <a:xfrm>
            <a:off x="685180" y="1333875"/>
            <a:ext cx="8066933" cy="4651915"/>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many connected individuals </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 9 billion in 2030, </a:t>
            </a:r>
            <a:b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2020: 4 billion connected</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intensified communication</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 between all –</a:t>
            </a:r>
            <a:b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internet/5G, access everywhere, brain computer interface +</a:t>
            </a:r>
            <a:b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social skills, </a:t>
            </a:r>
            <a:r>
              <a:rPr kumimoji="0" lang="en-US" sz="2000" b="0" i="0" u="sng" strike="noStrike" kern="1200" cap="none" spc="0" normalizeH="0" baseline="0" noProof="0" dirty="0">
                <a:ln>
                  <a:noFill/>
                </a:ln>
                <a:solidFill>
                  <a:srgbClr val="000000"/>
                </a:solidFill>
                <a:effectLst/>
                <a:uLnTx/>
                <a:uFillTx/>
                <a:latin typeface="Arial" panose="020B0604020202020204"/>
                <a:ea typeface="+mn-ea"/>
                <a:cs typeface="+mn-cs"/>
              </a:rPr>
              <a:t>physical</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 distancing, real-time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b="1" dirty="0">
                <a:solidFill>
                  <a:srgbClr val="000000"/>
                </a:solidFill>
                <a:latin typeface="Arial" panose="020B0604020202020204"/>
              </a:rPr>
              <a:t>global internet </a:t>
            </a:r>
            <a:r>
              <a:rPr lang="en-US" sz="2000" dirty="0">
                <a:solidFill>
                  <a:srgbClr val="000000"/>
                </a:solidFill>
                <a:latin typeface="Arial" panose="020B0604020202020204"/>
              </a:rPr>
              <a:t>– Elon Musk’s </a:t>
            </a:r>
            <a:r>
              <a:rPr lang="en-US" sz="2000" dirty="0" err="1">
                <a:solidFill>
                  <a:srgbClr val="000000"/>
                </a:solidFill>
                <a:latin typeface="Arial" panose="020B0604020202020204"/>
              </a:rPr>
              <a:t>Starlink</a:t>
            </a:r>
            <a:r>
              <a:rPr lang="en-US" sz="2000" dirty="0">
                <a:solidFill>
                  <a:srgbClr val="000000"/>
                </a:solidFill>
                <a:latin typeface="Arial" panose="020B0604020202020204"/>
              </a:rPr>
              <a:t> 42k+ satellites (2022: 1440)</a:t>
            </a: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common rites and behaviors </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 go back to human values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different roles / capabilities still needed </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 specialty skills, AI?</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hive is more important </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than any individual (</a:t>
            </a:r>
            <a:r>
              <a:rPr kumimoji="0" lang="en-GB" sz="2000" b="0" i="0" u="none" strike="noStrike" kern="1200" cap="none" spc="0" normalizeH="0" baseline="0" noProof="0" dirty="0" err="1">
                <a:ln>
                  <a:noFill/>
                </a:ln>
                <a:solidFill>
                  <a:srgbClr val="000000"/>
                </a:solidFill>
                <a:effectLst/>
                <a:uLnTx/>
                <a:uFillTx/>
                <a:latin typeface="Arial" panose="020B0604020202020204"/>
                <a:ea typeface="+mn-ea"/>
                <a:cs typeface="+mn-cs"/>
              </a:rPr>
              <a:t>utilitarism</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 -</a:t>
            </a:r>
            <a:b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value of community stronger than that of individual freedom</a:t>
            </a:r>
          </a:p>
        </p:txBody>
      </p:sp>
      <p:sp>
        <p:nvSpPr>
          <p:cNvPr id="2" name="TextBox 1">
            <a:extLst>
              <a:ext uri="{FF2B5EF4-FFF2-40B4-BE49-F238E27FC236}">
                <a16:creationId xmlns:a16="http://schemas.microsoft.com/office/drawing/2014/main" xmlns="" id="{1D246B23-584C-0B4D-9841-E8EAC40B5F57}"/>
              </a:ext>
            </a:extLst>
          </p:cNvPr>
          <p:cNvSpPr txBox="1"/>
          <p:nvPr/>
        </p:nvSpPr>
        <p:spPr>
          <a:xfrm>
            <a:off x="8442027" y="5802811"/>
            <a:ext cx="360355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Term coined  by Singularity University</a:t>
            </a:r>
          </a:p>
        </p:txBody>
      </p:sp>
    </p:spTree>
    <p:extLst>
      <p:ext uri="{BB962C8B-B14F-4D97-AF65-F5344CB8AC3E}">
        <p14:creationId xmlns:p14="http://schemas.microsoft.com/office/powerpoint/2010/main" val="9010015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PMI_Palette">
      <a:dk1>
        <a:srgbClr val="000000"/>
      </a:dk1>
      <a:lt1>
        <a:srgbClr val="FFFFFF"/>
      </a:lt1>
      <a:dk2>
        <a:srgbClr val="C4C5C7"/>
      </a:dk2>
      <a:lt2>
        <a:srgbClr val="E7E6E6"/>
      </a:lt2>
      <a:accent1>
        <a:srgbClr val="FF610F"/>
      </a:accent1>
      <a:accent2>
        <a:srgbClr val="DD300B"/>
      </a:accent2>
      <a:accent3>
        <a:srgbClr val="FF9361"/>
      </a:accent3>
      <a:accent4>
        <a:srgbClr val="05BFE0"/>
      </a:accent4>
      <a:accent5>
        <a:srgbClr val="0080A8"/>
      </a:accent5>
      <a:accent6>
        <a:srgbClr val="59D3EB"/>
      </a:accent6>
      <a:hlink>
        <a:srgbClr val="4F17A8"/>
      </a:hlink>
      <a:folHlink>
        <a:srgbClr val="8A66C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MI_ARIAL_0912_2019" id="{70909711-29E3-694D-9CF1-B24B830544D2}" vid="{D1202B59-CE36-D24B-BAD5-608B33454A9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PMI_Palette">
    <a:dk1>
      <a:srgbClr val="000000"/>
    </a:dk1>
    <a:lt1>
      <a:srgbClr val="FFFFFF"/>
    </a:lt1>
    <a:dk2>
      <a:srgbClr val="C4C5C7"/>
    </a:dk2>
    <a:lt2>
      <a:srgbClr val="E7E6E6"/>
    </a:lt2>
    <a:accent1>
      <a:srgbClr val="FF610F"/>
    </a:accent1>
    <a:accent2>
      <a:srgbClr val="DD300B"/>
    </a:accent2>
    <a:accent3>
      <a:srgbClr val="FF9361"/>
    </a:accent3>
    <a:accent4>
      <a:srgbClr val="05BFE0"/>
    </a:accent4>
    <a:accent5>
      <a:srgbClr val="0080A8"/>
    </a:accent5>
    <a:accent6>
      <a:srgbClr val="59D3EB"/>
    </a:accent6>
    <a:hlink>
      <a:srgbClr val="4F17A8"/>
    </a:hlink>
    <a:folHlink>
      <a:srgbClr val="8A66C3"/>
    </a:folHlink>
  </a:clrScheme>
</a:themeOverride>
</file>

<file path=ppt/theme/themeOverride2.xml><?xml version="1.0" encoding="utf-8"?>
<a:themeOverride xmlns:a="http://schemas.openxmlformats.org/drawingml/2006/main">
  <a:clrScheme name="PMI_Palette">
    <a:dk1>
      <a:srgbClr val="000000"/>
    </a:dk1>
    <a:lt1>
      <a:srgbClr val="FFFFFF"/>
    </a:lt1>
    <a:dk2>
      <a:srgbClr val="C4C5C7"/>
    </a:dk2>
    <a:lt2>
      <a:srgbClr val="E7E6E6"/>
    </a:lt2>
    <a:accent1>
      <a:srgbClr val="FF610F"/>
    </a:accent1>
    <a:accent2>
      <a:srgbClr val="DD300B"/>
    </a:accent2>
    <a:accent3>
      <a:srgbClr val="FF9361"/>
    </a:accent3>
    <a:accent4>
      <a:srgbClr val="05BFE0"/>
    </a:accent4>
    <a:accent5>
      <a:srgbClr val="0080A8"/>
    </a:accent5>
    <a:accent6>
      <a:srgbClr val="59D3EB"/>
    </a:accent6>
    <a:hlink>
      <a:srgbClr val="4F17A8"/>
    </a:hlink>
    <a:folHlink>
      <a:srgbClr val="8A66C3"/>
    </a:folHlink>
  </a:clrScheme>
</a:themeOverride>
</file>

<file path=docProps/app.xml><?xml version="1.0" encoding="utf-8"?>
<Properties xmlns="http://schemas.openxmlformats.org/officeDocument/2006/extended-properties" xmlns:vt="http://schemas.openxmlformats.org/officeDocument/2006/docPropsVTypes">
  <TotalTime>10486</TotalTime>
  <Words>2161</Words>
  <Application>Microsoft Office PowerPoint</Application>
  <PresentationFormat>Custom</PresentationFormat>
  <Paragraphs>404</Paragraphs>
  <Slides>29</Slides>
  <Notes>29</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1_Office Theme</vt:lpstr>
      <vt:lpstr>The Human Side of  The Project Economy™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Becoming more resilent - six principles (Martin Reeves/Simon Levin on HBR 01/2016)</vt:lpstr>
      <vt:lpstr>PowerPoint Presentation</vt:lpstr>
      <vt:lpstr>PowerPoint Presentation</vt:lpstr>
      <vt:lpstr>Ethical values describe triggers to our emotions</vt:lpstr>
      <vt:lpstr>PowerPoint Presentation</vt:lpstr>
      <vt:lpstr>Some characteristics of ethical values</vt:lpstr>
      <vt:lpstr>PowerPoint Presentation</vt:lpstr>
      <vt:lpstr>Emotional Intelligence – a base for leadership</vt:lpstr>
      <vt:lpstr>PowerPoint Presentation</vt:lpstr>
      <vt:lpstr>PowerPoint Presentation</vt:lpstr>
      <vt:lpstr>Ethical decisions</vt:lpstr>
      <vt:lpstr>Reframing = changing perspectives </vt:lpstr>
      <vt:lpstr>PowerPoint Presentation</vt:lpstr>
      <vt:lpstr>Neuroleadership – SCARF (by David Rock)  a tool to improve emotional intelligence (self control and influence) </vt:lpstr>
      <vt:lpstr>In order to lead and influence, we have to understand motivations that drive our reactions and try to smooth the triggers that might result in emotions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Human side of The Project Economy</dc:title>
  <dc:creator>Thomas Walenta</dc:creator>
  <cp:lastModifiedBy>Windows User</cp:lastModifiedBy>
  <cp:revision>27</cp:revision>
  <dcterms:created xsi:type="dcterms:W3CDTF">2020-05-07T13:13:51Z</dcterms:created>
  <dcterms:modified xsi:type="dcterms:W3CDTF">2020-10-02T20:40:49Z</dcterms:modified>
</cp:coreProperties>
</file>